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2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Roboto"/>
      <p:bold r:id="rId37"/>
      <p:boldItalic r:id="rId38"/>
    </p:embeddedFont>
    <p:embeddedFont>
      <p:font typeface="IBM Plex Sans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jeoLks5W2X42HQCqEDSjqglp8M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Light-bold.fntdata"/><Relationship Id="rId20" Type="http://schemas.openxmlformats.org/officeDocument/2006/relationships/slide" Target="slides/slide14.xml"/><Relationship Id="rId42" Type="http://schemas.openxmlformats.org/officeDocument/2006/relationships/font" Target="fonts/IBMPlexSansLight-boldItalic.fntdata"/><Relationship Id="rId41" Type="http://schemas.openxmlformats.org/officeDocument/2006/relationships/font" Target="fonts/IBMPlexSans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-bold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11.xml"/><Relationship Id="rId39" Type="http://schemas.openxmlformats.org/officeDocument/2006/relationships/font" Target="fonts/IBMPlexSansLight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20c9d29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920c9d29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20c9d299c_0_134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920c9d299c_0_134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920c9d299c_0_134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21339845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21339845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21339845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21339845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21339845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21339845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20c9d299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20c9d299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21339845e_2_671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921339845e_2_671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921339845e_2_671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21339845e_2_579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921339845e_2_579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921339845e_2_579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21339845e_2_796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21339845e_2_796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921339845e_2_796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21339845e_2_691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921339845e_2_691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921339845e_2_691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21339845e_2_708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21339845e_2_708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921339845e_2_708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f3e56ac3a8_0_2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21339845e_2_733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21339845e_2_733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921339845e_2_733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21339845e_2_424:notes"/>
          <p:cNvSpPr/>
          <p:nvPr>
            <p:ph idx="2" type="sldImg"/>
          </p:nvPr>
        </p:nvSpPr>
        <p:spPr>
          <a:xfrm>
            <a:off x="1822450" y="228600"/>
            <a:ext cx="3213000" cy="180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21339845e_2_424:notes"/>
          <p:cNvSpPr txBox="1"/>
          <p:nvPr>
            <p:ph idx="1" type="body"/>
          </p:nvPr>
        </p:nvSpPr>
        <p:spPr>
          <a:xfrm>
            <a:off x="219456" y="2247900"/>
            <a:ext cx="6419100" cy="6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921339845e_2_424:notes"/>
          <p:cNvSpPr txBox="1"/>
          <p:nvPr>
            <p:ph idx="12" type="sldNum"/>
          </p:nvPr>
        </p:nvSpPr>
        <p:spPr>
          <a:xfrm>
            <a:off x="219456" y="8705088"/>
            <a:ext cx="3384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921339845e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921339845e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21339845e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921339845e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920c9d299c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2920c9d299c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921339845e_2_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921339845e_2_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921339845e_2_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21339845e_2_16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21339845e_2_16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2921339845e_2_16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21339845e_2_10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921339845e_2_10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21339845e_2_8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921339845e_2_8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21339845e_2_1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2921339845e_2_1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21339845e_2_1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2921339845e_2_1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21339845e_2_14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2921339845e_2_14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21339845e_2_15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2921339845e_2_15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20c9d299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920c9d299c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8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1" type="body"/>
          </p:nvPr>
        </p:nvSpPr>
        <p:spPr>
          <a:xfrm>
            <a:off x="216720" y="990360"/>
            <a:ext cx="411768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8"/>
          <p:cNvSpPr txBox="1"/>
          <p:nvPr>
            <p:ph idx="2" type="body"/>
          </p:nvPr>
        </p:nvSpPr>
        <p:spPr>
          <a:xfrm>
            <a:off x="216720" y="1121760"/>
            <a:ext cx="411768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9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1" type="body"/>
          </p:nvPr>
        </p:nvSpPr>
        <p:spPr>
          <a:xfrm>
            <a:off x="21672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2" type="body"/>
          </p:nvPr>
        </p:nvSpPr>
        <p:spPr>
          <a:xfrm>
            <a:off x="232668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3" type="body"/>
          </p:nvPr>
        </p:nvSpPr>
        <p:spPr>
          <a:xfrm>
            <a:off x="21672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4" type="body"/>
          </p:nvPr>
        </p:nvSpPr>
        <p:spPr>
          <a:xfrm>
            <a:off x="232668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0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0"/>
          <p:cNvSpPr txBox="1"/>
          <p:nvPr>
            <p:ph idx="1" type="body"/>
          </p:nvPr>
        </p:nvSpPr>
        <p:spPr>
          <a:xfrm>
            <a:off x="216720" y="9903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2" type="body"/>
          </p:nvPr>
        </p:nvSpPr>
        <p:spPr>
          <a:xfrm>
            <a:off x="1608840" y="9903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3" type="body"/>
          </p:nvPr>
        </p:nvSpPr>
        <p:spPr>
          <a:xfrm>
            <a:off x="3000960" y="9903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4" type="body"/>
          </p:nvPr>
        </p:nvSpPr>
        <p:spPr>
          <a:xfrm>
            <a:off x="216720" y="11217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idx="5" type="body"/>
          </p:nvPr>
        </p:nvSpPr>
        <p:spPr>
          <a:xfrm>
            <a:off x="1608840" y="11217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0"/>
          <p:cNvSpPr txBox="1"/>
          <p:nvPr>
            <p:ph idx="6" type="body"/>
          </p:nvPr>
        </p:nvSpPr>
        <p:spPr>
          <a:xfrm>
            <a:off x="3000960" y="11217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20c9d299c_0_266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920c9d299c_0_266"/>
          <p:cNvSpPr txBox="1"/>
          <p:nvPr>
            <p:ph idx="1" type="body"/>
          </p:nvPr>
        </p:nvSpPr>
        <p:spPr>
          <a:xfrm>
            <a:off x="4791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228600" lvl="1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2pPr>
            <a:lvl3pPr indent="-228600" lvl="2" marL="137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4pPr>
            <a:lvl5pPr indent="-228600" lvl="4" marL="22860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2" name="Google Shape;112;g2920c9d299c_0_266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2pPr>
            <a:lvl3pPr indent="-228600" lvl="2" marL="137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4pPr>
            <a:lvl5pPr indent="-228600" lvl="4" marL="22860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3" name="Google Shape;113;g2920c9d299c_0_266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2920c9d299c_0_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129710"/>
            <a:ext cx="1125998" cy="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920c9d299c_0_266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6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96"/>
          <p:cNvSpPr txBox="1"/>
          <p:nvPr>
            <p:ph idx="1" type="subTitle"/>
          </p:nvPr>
        </p:nvSpPr>
        <p:spPr>
          <a:xfrm>
            <a:off x="216720" y="887760"/>
            <a:ext cx="4117680" cy="4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7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97"/>
          <p:cNvSpPr txBox="1"/>
          <p:nvPr>
            <p:ph idx="1" type="body"/>
          </p:nvPr>
        </p:nvSpPr>
        <p:spPr>
          <a:xfrm>
            <a:off x="216720" y="990360"/>
            <a:ext cx="411768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8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98"/>
          <p:cNvSpPr txBox="1"/>
          <p:nvPr>
            <p:ph idx="1" type="body"/>
          </p:nvPr>
        </p:nvSpPr>
        <p:spPr>
          <a:xfrm>
            <a:off x="21672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98"/>
          <p:cNvSpPr txBox="1"/>
          <p:nvPr>
            <p:ph idx="2" type="body"/>
          </p:nvPr>
        </p:nvSpPr>
        <p:spPr>
          <a:xfrm>
            <a:off x="232668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9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0"/>
          <p:cNvSpPr txBox="1"/>
          <p:nvPr>
            <p:ph idx="1" type="subTitle"/>
          </p:nvPr>
        </p:nvSpPr>
        <p:spPr>
          <a:xfrm>
            <a:off x="210240" y="201240"/>
            <a:ext cx="4141800" cy="168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subTitle"/>
          </p:nvPr>
        </p:nvSpPr>
        <p:spPr>
          <a:xfrm>
            <a:off x="216720" y="887760"/>
            <a:ext cx="4117680" cy="4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1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1"/>
          <p:cNvSpPr txBox="1"/>
          <p:nvPr>
            <p:ph idx="1" type="body"/>
          </p:nvPr>
        </p:nvSpPr>
        <p:spPr>
          <a:xfrm>
            <a:off x="21672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01"/>
          <p:cNvSpPr txBox="1"/>
          <p:nvPr>
            <p:ph idx="2" type="body"/>
          </p:nvPr>
        </p:nvSpPr>
        <p:spPr>
          <a:xfrm>
            <a:off x="232668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01"/>
          <p:cNvSpPr txBox="1"/>
          <p:nvPr>
            <p:ph idx="3" type="body"/>
          </p:nvPr>
        </p:nvSpPr>
        <p:spPr>
          <a:xfrm>
            <a:off x="21672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2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02"/>
          <p:cNvSpPr txBox="1"/>
          <p:nvPr>
            <p:ph idx="1" type="body"/>
          </p:nvPr>
        </p:nvSpPr>
        <p:spPr>
          <a:xfrm>
            <a:off x="21672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02"/>
          <p:cNvSpPr txBox="1"/>
          <p:nvPr>
            <p:ph idx="2" type="body"/>
          </p:nvPr>
        </p:nvSpPr>
        <p:spPr>
          <a:xfrm>
            <a:off x="232668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02"/>
          <p:cNvSpPr txBox="1"/>
          <p:nvPr>
            <p:ph idx="3" type="body"/>
          </p:nvPr>
        </p:nvSpPr>
        <p:spPr>
          <a:xfrm>
            <a:off x="232668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3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03"/>
          <p:cNvSpPr txBox="1"/>
          <p:nvPr>
            <p:ph idx="1" type="body"/>
          </p:nvPr>
        </p:nvSpPr>
        <p:spPr>
          <a:xfrm>
            <a:off x="21672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03"/>
          <p:cNvSpPr txBox="1"/>
          <p:nvPr>
            <p:ph idx="2" type="body"/>
          </p:nvPr>
        </p:nvSpPr>
        <p:spPr>
          <a:xfrm>
            <a:off x="232668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03"/>
          <p:cNvSpPr txBox="1"/>
          <p:nvPr>
            <p:ph idx="3" type="body"/>
          </p:nvPr>
        </p:nvSpPr>
        <p:spPr>
          <a:xfrm>
            <a:off x="216720" y="1121760"/>
            <a:ext cx="411768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4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04"/>
          <p:cNvSpPr txBox="1"/>
          <p:nvPr>
            <p:ph idx="1" type="body"/>
          </p:nvPr>
        </p:nvSpPr>
        <p:spPr>
          <a:xfrm>
            <a:off x="216720" y="990360"/>
            <a:ext cx="411768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04"/>
          <p:cNvSpPr txBox="1"/>
          <p:nvPr>
            <p:ph idx="2" type="body"/>
          </p:nvPr>
        </p:nvSpPr>
        <p:spPr>
          <a:xfrm>
            <a:off x="216720" y="1121760"/>
            <a:ext cx="411768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5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05"/>
          <p:cNvSpPr txBox="1"/>
          <p:nvPr>
            <p:ph idx="1" type="body"/>
          </p:nvPr>
        </p:nvSpPr>
        <p:spPr>
          <a:xfrm>
            <a:off x="21672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05"/>
          <p:cNvSpPr txBox="1"/>
          <p:nvPr>
            <p:ph idx="2" type="body"/>
          </p:nvPr>
        </p:nvSpPr>
        <p:spPr>
          <a:xfrm>
            <a:off x="232668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05"/>
          <p:cNvSpPr txBox="1"/>
          <p:nvPr>
            <p:ph idx="3" type="body"/>
          </p:nvPr>
        </p:nvSpPr>
        <p:spPr>
          <a:xfrm>
            <a:off x="21672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05"/>
          <p:cNvSpPr txBox="1"/>
          <p:nvPr>
            <p:ph idx="4" type="body"/>
          </p:nvPr>
        </p:nvSpPr>
        <p:spPr>
          <a:xfrm>
            <a:off x="232668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6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06"/>
          <p:cNvSpPr txBox="1"/>
          <p:nvPr>
            <p:ph idx="1" type="body"/>
          </p:nvPr>
        </p:nvSpPr>
        <p:spPr>
          <a:xfrm>
            <a:off x="216720" y="9903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06"/>
          <p:cNvSpPr txBox="1"/>
          <p:nvPr>
            <p:ph idx="2" type="body"/>
          </p:nvPr>
        </p:nvSpPr>
        <p:spPr>
          <a:xfrm>
            <a:off x="1608840" y="9903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06"/>
          <p:cNvSpPr txBox="1"/>
          <p:nvPr>
            <p:ph idx="3" type="body"/>
          </p:nvPr>
        </p:nvSpPr>
        <p:spPr>
          <a:xfrm>
            <a:off x="3000960" y="9903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06"/>
          <p:cNvSpPr txBox="1"/>
          <p:nvPr>
            <p:ph idx="4" type="body"/>
          </p:nvPr>
        </p:nvSpPr>
        <p:spPr>
          <a:xfrm>
            <a:off x="216720" y="11217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06"/>
          <p:cNvSpPr txBox="1"/>
          <p:nvPr>
            <p:ph idx="5" type="body"/>
          </p:nvPr>
        </p:nvSpPr>
        <p:spPr>
          <a:xfrm>
            <a:off x="1608840" y="11217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06"/>
          <p:cNvSpPr txBox="1"/>
          <p:nvPr>
            <p:ph idx="6" type="body"/>
          </p:nvPr>
        </p:nvSpPr>
        <p:spPr>
          <a:xfrm>
            <a:off x="3000960" y="1121760"/>
            <a:ext cx="132552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21339845e_2_571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2921339845e_2_571"/>
          <p:cNvSpPr txBox="1"/>
          <p:nvPr>
            <p:ph idx="1" type="body"/>
          </p:nvPr>
        </p:nvSpPr>
        <p:spPr>
          <a:xfrm>
            <a:off x="4791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None/>
              <a:defRPr sz="1400"/>
            </a:lvl1pPr>
            <a:lvl2pPr indent="-228600" lvl="1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2pPr>
            <a:lvl3pPr indent="-228600" lvl="2" marL="137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4pPr>
            <a:lvl5pPr indent="-228600" lvl="4" marL="22860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9" name="Google Shape;219;g2921339845e_2_571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None/>
              <a:defRPr/>
            </a:lvl1pPr>
            <a:lvl2pPr indent="-228600" lvl="1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2pPr>
            <a:lvl3pPr indent="-228600" lvl="2" marL="137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3pPr>
            <a:lvl4pPr indent="-228600" lvl="3" marL="1828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None/>
              <a:defRPr/>
            </a:lvl4pPr>
            <a:lvl5pPr indent="-228600" lvl="4" marL="22860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0" name="Google Shape;220;g2921339845e_2_571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g2921339845e_2_5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129710"/>
            <a:ext cx="1125998" cy="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921339845e_2_571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20c9d299c_0_6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" name="Google Shape;229;g2920c9d299c_0_6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g2920c9d299c_0_6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20c9d299c_0_6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g2920c9d299c_0_6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20c9d299c_0_6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g2920c9d299c_0_6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g2920c9d299c_0_6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" type="body"/>
          </p:nvPr>
        </p:nvSpPr>
        <p:spPr>
          <a:xfrm>
            <a:off x="216720" y="990360"/>
            <a:ext cx="411768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20c9d299c_0_6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g2920c9d299c_0_6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g2920c9d299c_0_6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g2920c9d299c_0_6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20c9d299c_0_6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g2920c9d299c_0_6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20c9d299c_0_6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g2920c9d299c_0_6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g2920c9d299c_0_6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20c9d299c_0_6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2" name="Google Shape;252;g2920c9d299c_0_6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20c9d299c_0_6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920c9d299c_0_6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6" name="Google Shape;256;g2920c9d299c_0_6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g2920c9d299c_0_6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g2920c9d299c_0_6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20c9d299c_0_6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61" name="Google Shape;261;g2920c9d299c_0_6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20c9d299c_0_6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4" name="Google Shape;264;g2920c9d299c_0_6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g2920c9d299c_0_6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20c9d299c_0_6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20c9d299c_0_650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g2920c9d299c_0_650"/>
          <p:cNvSpPr txBox="1"/>
          <p:nvPr>
            <p:ph idx="1" type="body"/>
          </p:nvPr>
        </p:nvSpPr>
        <p:spPr>
          <a:xfrm>
            <a:off x="4791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8610" lvl="0" marL="4572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260"/>
              <a:buChar char="●"/>
              <a:defRPr sz="1400"/>
            </a:lvl1pPr>
            <a:lvl2pPr indent="-320040" lvl="1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1" name="Google Shape;271;g2920c9d299c_0_650"/>
          <p:cNvSpPr txBox="1"/>
          <p:nvPr>
            <p:ph idx="2" type="body"/>
          </p:nvPr>
        </p:nvSpPr>
        <p:spPr>
          <a:xfrm>
            <a:off x="219456" y="1243584"/>
            <a:ext cx="4123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1470" lvl="0" marL="4572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620"/>
              <a:buChar char="●"/>
              <a:defRPr/>
            </a:lvl1pPr>
            <a:lvl2pPr indent="-320040" lvl="1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40"/>
              <a:buChar char="●"/>
              <a:defRPr/>
            </a:lvl4pPr>
            <a:lvl5pPr indent="-299720" lvl="4" marL="22860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120"/>
              <a:buChar char="○"/>
              <a:defRPr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2" name="Google Shape;272;g2920c9d299c_0_650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2920c9d299c_0_6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9333" y="129710"/>
            <a:ext cx="1125998" cy="3508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920c9d299c_0_650"/>
          <p:cNvSpPr txBox="1"/>
          <p:nvPr>
            <p:ph idx="11" type="ftr"/>
          </p:nvPr>
        </p:nvSpPr>
        <p:spPr>
          <a:xfrm>
            <a:off x="228666" y="4787900"/>
            <a:ext cx="4114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">
  <p:cSld name="Large Image and Text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20c9d299c_0_657"/>
          <p:cNvSpPr txBox="1"/>
          <p:nvPr>
            <p:ph type="ctrTitle"/>
          </p:nvPr>
        </p:nvSpPr>
        <p:spPr>
          <a:xfrm>
            <a:off x="63000" y="2638426"/>
            <a:ext cx="4509000" cy="10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08000" lIns="216000" spcFirstLastPara="1" rIns="324000" wrap="square" tIns="34275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g2920c9d299c_0_657"/>
          <p:cNvSpPr txBox="1"/>
          <p:nvPr>
            <p:ph idx="1" type="subTitle"/>
          </p:nvPr>
        </p:nvSpPr>
        <p:spPr>
          <a:xfrm>
            <a:off x="63000" y="3695700"/>
            <a:ext cx="4509000" cy="1384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34275" lIns="216000" spcFirstLastPara="1" rIns="324000" wrap="square" tIns="108000">
            <a:norm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8" name="Google Shape;278;g2920c9d299c_0_6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g2920c9d299c_0_657"/>
          <p:cNvSpPr txBox="1"/>
          <p:nvPr/>
        </p:nvSpPr>
        <p:spPr>
          <a:xfrm>
            <a:off x="4396468" y="495980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920c9d299c_0_657"/>
          <p:cNvSpPr/>
          <p:nvPr>
            <p:ph idx="2" type="pic"/>
          </p:nvPr>
        </p:nvSpPr>
        <p:spPr>
          <a:xfrm>
            <a:off x="63000" y="65035"/>
            <a:ext cx="4506900" cy="25734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34275" lIns="0" spcFirstLastPara="1" rIns="68575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800"/>
              <a:buFont typeface="Arial"/>
              <a:buNone/>
              <a:defRPr b="0" i="1" sz="800" u="none" cap="none" strike="noStrik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g2920c9d299c_0_657"/>
          <p:cNvSpPr txBox="1"/>
          <p:nvPr>
            <p:ph idx="3" type="body"/>
          </p:nvPr>
        </p:nvSpPr>
        <p:spPr>
          <a:xfrm>
            <a:off x="4848225" y="864000"/>
            <a:ext cx="39807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●"/>
              <a:defRPr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>
                <a:solidFill>
                  <a:srgbClr val="3F3F3F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>
                <a:solidFill>
                  <a:srgbClr val="3F3F3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21672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2" type="body"/>
          </p:nvPr>
        </p:nvSpPr>
        <p:spPr>
          <a:xfrm>
            <a:off x="232668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idx="1" type="subTitle"/>
          </p:nvPr>
        </p:nvSpPr>
        <p:spPr>
          <a:xfrm>
            <a:off x="210240" y="201240"/>
            <a:ext cx="4141800" cy="168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5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" type="body"/>
          </p:nvPr>
        </p:nvSpPr>
        <p:spPr>
          <a:xfrm>
            <a:off x="21672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2" type="body"/>
          </p:nvPr>
        </p:nvSpPr>
        <p:spPr>
          <a:xfrm>
            <a:off x="232668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3" type="body"/>
          </p:nvPr>
        </p:nvSpPr>
        <p:spPr>
          <a:xfrm>
            <a:off x="21672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" type="body"/>
          </p:nvPr>
        </p:nvSpPr>
        <p:spPr>
          <a:xfrm>
            <a:off x="216720" y="990360"/>
            <a:ext cx="200916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2" type="body"/>
          </p:nvPr>
        </p:nvSpPr>
        <p:spPr>
          <a:xfrm>
            <a:off x="232668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3" type="body"/>
          </p:nvPr>
        </p:nvSpPr>
        <p:spPr>
          <a:xfrm>
            <a:off x="2326680" y="11217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" type="body"/>
          </p:nvPr>
        </p:nvSpPr>
        <p:spPr>
          <a:xfrm>
            <a:off x="21672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2" type="body"/>
          </p:nvPr>
        </p:nvSpPr>
        <p:spPr>
          <a:xfrm>
            <a:off x="2326680" y="990360"/>
            <a:ext cx="200916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3" type="body"/>
          </p:nvPr>
        </p:nvSpPr>
        <p:spPr>
          <a:xfrm>
            <a:off x="216720" y="1121760"/>
            <a:ext cx="4117680" cy="1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-109800" y="-110160"/>
            <a:ext cx="9363600" cy="5364000"/>
            <a:chOff x="-109800" y="-110160"/>
            <a:chExt cx="9363600" cy="5364000"/>
          </a:xfrm>
        </p:grpSpPr>
        <p:grpSp>
          <p:nvGrpSpPr>
            <p:cNvPr id="11" name="Google Shape;11;p16"/>
            <p:cNvGrpSpPr/>
            <p:nvPr/>
          </p:nvGrpSpPr>
          <p:grpSpPr>
            <a:xfrm>
              <a:off x="227880" y="-110160"/>
              <a:ext cx="8687160" cy="91440"/>
              <a:chOff x="227880" y="-110160"/>
              <a:chExt cx="8687160" cy="91440"/>
            </a:xfrm>
          </p:grpSpPr>
          <p:cxnSp>
            <p:nvCxnSpPr>
              <p:cNvPr id="12" name="Google Shape;12;p16"/>
              <p:cNvCxnSpPr/>
              <p:nvPr/>
            </p:nvCxnSpPr>
            <p:spPr>
              <a:xfrm flipH="1" rot="10800000">
                <a:off x="227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6"/>
              <p:cNvCxnSpPr/>
              <p:nvPr/>
            </p:nvCxnSpPr>
            <p:spPr>
              <a:xfrm flipH="1" rot="10800000">
                <a:off x="2056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6"/>
              <p:cNvCxnSpPr/>
              <p:nvPr/>
            </p:nvCxnSpPr>
            <p:spPr>
              <a:xfrm flipH="1" rot="10800000">
                <a:off x="22852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6"/>
              <p:cNvCxnSpPr/>
              <p:nvPr/>
            </p:nvCxnSpPr>
            <p:spPr>
              <a:xfrm flipH="1" rot="10800000">
                <a:off x="2513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6"/>
              <p:cNvCxnSpPr/>
              <p:nvPr/>
            </p:nvCxnSpPr>
            <p:spPr>
              <a:xfrm flipH="1" rot="10800000">
                <a:off x="4342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6"/>
              <p:cNvCxnSpPr/>
              <p:nvPr/>
            </p:nvCxnSpPr>
            <p:spPr>
              <a:xfrm flipH="1" rot="10800000">
                <a:off x="45712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6"/>
              <p:cNvCxnSpPr/>
              <p:nvPr/>
            </p:nvCxnSpPr>
            <p:spPr>
              <a:xfrm flipH="1" rot="10800000">
                <a:off x="4799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6"/>
              <p:cNvCxnSpPr/>
              <p:nvPr/>
            </p:nvCxnSpPr>
            <p:spPr>
              <a:xfrm flipH="1" rot="10800000">
                <a:off x="6628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6"/>
              <p:cNvCxnSpPr/>
              <p:nvPr/>
            </p:nvCxnSpPr>
            <p:spPr>
              <a:xfrm flipH="1" rot="10800000">
                <a:off x="68572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6"/>
              <p:cNvCxnSpPr/>
              <p:nvPr/>
            </p:nvCxnSpPr>
            <p:spPr>
              <a:xfrm flipH="1" rot="10800000">
                <a:off x="7085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6"/>
              <p:cNvCxnSpPr/>
              <p:nvPr/>
            </p:nvCxnSpPr>
            <p:spPr>
              <a:xfrm flipH="1" rot="10800000">
                <a:off x="8914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16"/>
            <p:cNvGrpSpPr/>
            <p:nvPr/>
          </p:nvGrpSpPr>
          <p:grpSpPr>
            <a:xfrm>
              <a:off x="227880" y="5162400"/>
              <a:ext cx="8687160" cy="91440"/>
              <a:chOff x="227880" y="5162400"/>
              <a:chExt cx="8687160" cy="91440"/>
            </a:xfrm>
          </p:grpSpPr>
          <p:cxnSp>
            <p:nvCxnSpPr>
              <p:cNvPr id="24" name="Google Shape;24;p16"/>
              <p:cNvCxnSpPr/>
              <p:nvPr/>
            </p:nvCxnSpPr>
            <p:spPr>
              <a:xfrm flipH="1" rot="10800000">
                <a:off x="227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6"/>
              <p:cNvCxnSpPr/>
              <p:nvPr/>
            </p:nvCxnSpPr>
            <p:spPr>
              <a:xfrm flipH="1" rot="10800000">
                <a:off x="2056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6"/>
              <p:cNvCxnSpPr/>
              <p:nvPr/>
            </p:nvCxnSpPr>
            <p:spPr>
              <a:xfrm flipH="1" rot="10800000">
                <a:off x="22852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6"/>
              <p:cNvCxnSpPr/>
              <p:nvPr/>
            </p:nvCxnSpPr>
            <p:spPr>
              <a:xfrm flipH="1" rot="10800000">
                <a:off x="2513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6"/>
              <p:cNvCxnSpPr/>
              <p:nvPr/>
            </p:nvCxnSpPr>
            <p:spPr>
              <a:xfrm flipH="1" rot="10800000">
                <a:off x="4342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6"/>
              <p:cNvCxnSpPr/>
              <p:nvPr/>
            </p:nvCxnSpPr>
            <p:spPr>
              <a:xfrm flipH="1" rot="10800000">
                <a:off x="45712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6"/>
              <p:cNvCxnSpPr/>
              <p:nvPr/>
            </p:nvCxnSpPr>
            <p:spPr>
              <a:xfrm flipH="1" rot="10800000">
                <a:off x="4799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6"/>
              <p:cNvCxnSpPr/>
              <p:nvPr/>
            </p:nvCxnSpPr>
            <p:spPr>
              <a:xfrm flipH="1" rot="10800000">
                <a:off x="6628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6"/>
              <p:cNvCxnSpPr/>
              <p:nvPr/>
            </p:nvCxnSpPr>
            <p:spPr>
              <a:xfrm flipH="1" rot="10800000">
                <a:off x="68572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6"/>
              <p:cNvCxnSpPr/>
              <p:nvPr/>
            </p:nvCxnSpPr>
            <p:spPr>
              <a:xfrm flipH="1" rot="10800000">
                <a:off x="7085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6"/>
              <p:cNvCxnSpPr/>
              <p:nvPr/>
            </p:nvCxnSpPr>
            <p:spPr>
              <a:xfrm flipH="1" rot="10800000">
                <a:off x="8914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5" name="Google Shape;35;p16"/>
            <p:cNvGrpSpPr/>
            <p:nvPr/>
          </p:nvGrpSpPr>
          <p:grpSpPr>
            <a:xfrm>
              <a:off x="-109800" y="237600"/>
              <a:ext cx="91440" cy="4664880"/>
              <a:chOff x="-109800" y="237600"/>
              <a:chExt cx="91440" cy="4664880"/>
            </a:xfrm>
          </p:grpSpPr>
          <p:cxnSp>
            <p:nvCxnSpPr>
              <p:cNvPr id="36" name="Google Shape;36;p16"/>
              <p:cNvCxnSpPr/>
              <p:nvPr/>
            </p:nvCxnSpPr>
            <p:spPr>
              <a:xfrm flipH="1">
                <a:off x="-109800" y="6537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6"/>
              <p:cNvCxnSpPr/>
              <p:nvPr/>
            </p:nvCxnSpPr>
            <p:spPr>
              <a:xfrm flipH="1">
                <a:off x="-109800" y="12891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6"/>
              <p:cNvCxnSpPr/>
              <p:nvPr/>
            </p:nvCxnSpPr>
            <p:spPr>
              <a:xfrm flipH="1">
                <a:off x="-109800" y="1929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6"/>
              <p:cNvCxnSpPr/>
              <p:nvPr/>
            </p:nvCxnSpPr>
            <p:spPr>
              <a:xfrm flipH="1">
                <a:off x="-109800" y="25707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6"/>
              <p:cNvCxnSpPr/>
              <p:nvPr/>
            </p:nvCxnSpPr>
            <p:spPr>
              <a:xfrm flipH="1">
                <a:off x="-109800" y="32094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6"/>
              <p:cNvCxnSpPr/>
              <p:nvPr/>
            </p:nvCxnSpPr>
            <p:spPr>
              <a:xfrm flipH="1">
                <a:off x="-109800" y="384948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6"/>
              <p:cNvCxnSpPr/>
              <p:nvPr/>
            </p:nvCxnSpPr>
            <p:spPr>
              <a:xfrm flipH="1">
                <a:off x="-109800" y="4494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6"/>
              <p:cNvCxnSpPr/>
              <p:nvPr/>
            </p:nvCxnSpPr>
            <p:spPr>
              <a:xfrm flipH="1">
                <a:off x="-109800" y="2376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6"/>
              <p:cNvCxnSpPr/>
              <p:nvPr/>
            </p:nvCxnSpPr>
            <p:spPr>
              <a:xfrm flipH="1">
                <a:off x="-109800" y="490212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5" name="Google Shape;45;p16"/>
            <p:cNvGrpSpPr/>
            <p:nvPr/>
          </p:nvGrpSpPr>
          <p:grpSpPr>
            <a:xfrm>
              <a:off x="9162360" y="237600"/>
              <a:ext cx="91440" cy="4663800"/>
              <a:chOff x="9162360" y="237600"/>
              <a:chExt cx="91440" cy="4663800"/>
            </a:xfrm>
          </p:grpSpPr>
          <p:cxnSp>
            <p:nvCxnSpPr>
              <p:cNvPr id="46" name="Google Shape;46;p16"/>
              <p:cNvCxnSpPr/>
              <p:nvPr/>
            </p:nvCxnSpPr>
            <p:spPr>
              <a:xfrm flipH="1">
                <a:off x="9162360" y="6537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6"/>
              <p:cNvCxnSpPr/>
              <p:nvPr/>
            </p:nvCxnSpPr>
            <p:spPr>
              <a:xfrm flipH="1">
                <a:off x="9162360" y="12891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6"/>
              <p:cNvCxnSpPr/>
              <p:nvPr/>
            </p:nvCxnSpPr>
            <p:spPr>
              <a:xfrm flipH="1">
                <a:off x="9162360" y="1929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6"/>
              <p:cNvCxnSpPr/>
              <p:nvPr/>
            </p:nvCxnSpPr>
            <p:spPr>
              <a:xfrm flipH="1">
                <a:off x="9162360" y="256932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6"/>
              <p:cNvCxnSpPr/>
              <p:nvPr/>
            </p:nvCxnSpPr>
            <p:spPr>
              <a:xfrm flipH="1">
                <a:off x="9162360" y="32094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6"/>
              <p:cNvCxnSpPr/>
              <p:nvPr/>
            </p:nvCxnSpPr>
            <p:spPr>
              <a:xfrm flipH="1">
                <a:off x="9162360" y="384948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6"/>
              <p:cNvCxnSpPr/>
              <p:nvPr/>
            </p:nvCxnSpPr>
            <p:spPr>
              <a:xfrm flipH="1">
                <a:off x="9162360" y="4494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6"/>
              <p:cNvCxnSpPr/>
              <p:nvPr/>
            </p:nvCxnSpPr>
            <p:spPr>
              <a:xfrm flipH="1">
                <a:off x="9162360" y="2376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6"/>
              <p:cNvCxnSpPr/>
              <p:nvPr/>
            </p:nvCxnSpPr>
            <p:spPr>
              <a:xfrm flipH="1">
                <a:off x="9162360" y="49010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228600" y="4788000"/>
            <a:ext cx="4114440" cy="1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6"/>
          <p:cNvSpPr txBox="1"/>
          <p:nvPr>
            <p:ph type="title"/>
          </p:nvPr>
        </p:nvSpPr>
        <p:spPr>
          <a:xfrm>
            <a:off x="210240" y="201240"/>
            <a:ext cx="41418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" type="body"/>
          </p:nvPr>
        </p:nvSpPr>
        <p:spPr>
          <a:xfrm>
            <a:off x="216720" y="1755000"/>
            <a:ext cx="4134960" cy="24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2" type="body"/>
          </p:nvPr>
        </p:nvSpPr>
        <p:spPr>
          <a:xfrm>
            <a:off x="216720" y="2021400"/>
            <a:ext cx="413172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" name="Google Shape;59;p16"/>
          <p:cNvCxnSpPr/>
          <p:nvPr/>
        </p:nvCxnSpPr>
        <p:spPr>
          <a:xfrm>
            <a:off x="235800" y="1535400"/>
            <a:ext cx="548640" cy="360"/>
          </a:xfrm>
          <a:prstGeom prst="straightConnector1">
            <a:avLst/>
          </a:prstGeom>
          <a:noFill/>
          <a:ln cap="rnd" cmpd="sng" w="25400">
            <a:solidFill>
              <a:srgbClr val="6928C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89320" y="4659840"/>
            <a:ext cx="1125720" cy="350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8"/>
          <p:cNvGrpSpPr/>
          <p:nvPr/>
        </p:nvGrpSpPr>
        <p:grpSpPr>
          <a:xfrm>
            <a:off x="-109800" y="-110160"/>
            <a:ext cx="9363600" cy="5364000"/>
            <a:chOff x="-109800" y="-110160"/>
            <a:chExt cx="9363600" cy="5364000"/>
          </a:xfrm>
        </p:grpSpPr>
        <p:grpSp>
          <p:nvGrpSpPr>
            <p:cNvPr id="118" name="Google Shape;118;p28"/>
            <p:cNvGrpSpPr/>
            <p:nvPr/>
          </p:nvGrpSpPr>
          <p:grpSpPr>
            <a:xfrm>
              <a:off x="227880" y="-110160"/>
              <a:ext cx="8687160" cy="91440"/>
              <a:chOff x="227880" y="-110160"/>
              <a:chExt cx="8687160" cy="91440"/>
            </a:xfrm>
          </p:grpSpPr>
          <p:cxnSp>
            <p:nvCxnSpPr>
              <p:cNvPr id="119" name="Google Shape;119;p28"/>
              <p:cNvCxnSpPr/>
              <p:nvPr/>
            </p:nvCxnSpPr>
            <p:spPr>
              <a:xfrm flipH="1" rot="10800000">
                <a:off x="227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28"/>
              <p:cNvCxnSpPr/>
              <p:nvPr/>
            </p:nvCxnSpPr>
            <p:spPr>
              <a:xfrm flipH="1" rot="10800000">
                <a:off x="2056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28"/>
              <p:cNvCxnSpPr/>
              <p:nvPr/>
            </p:nvCxnSpPr>
            <p:spPr>
              <a:xfrm flipH="1" rot="10800000">
                <a:off x="22852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28"/>
              <p:cNvCxnSpPr/>
              <p:nvPr/>
            </p:nvCxnSpPr>
            <p:spPr>
              <a:xfrm flipH="1" rot="10800000">
                <a:off x="2513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28"/>
              <p:cNvCxnSpPr/>
              <p:nvPr/>
            </p:nvCxnSpPr>
            <p:spPr>
              <a:xfrm flipH="1" rot="10800000">
                <a:off x="4342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28"/>
              <p:cNvCxnSpPr/>
              <p:nvPr/>
            </p:nvCxnSpPr>
            <p:spPr>
              <a:xfrm flipH="1" rot="10800000">
                <a:off x="45712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28"/>
              <p:cNvCxnSpPr/>
              <p:nvPr/>
            </p:nvCxnSpPr>
            <p:spPr>
              <a:xfrm flipH="1" rot="10800000">
                <a:off x="4799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28"/>
              <p:cNvCxnSpPr/>
              <p:nvPr/>
            </p:nvCxnSpPr>
            <p:spPr>
              <a:xfrm flipH="1" rot="10800000">
                <a:off x="6628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28"/>
              <p:cNvCxnSpPr/>
              <p:nvPr/>
            </p:nvCxnSpPr>
            <p:spPr>
              <a:xfrm flipH="1" rot="10800000">
                <a:off x="68572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28"/>
              <p:cNvCxnSpPr/>
              <p:nvPr/>
            </p:nvCxnSpPr>
            <p:spPr>
              <a:xfrm flipH="1" rot="10800000">
                <a:off x="70858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28"/>
              <p:cNvCxnSpPr/>
              <p:nvPr/>
            </p:nvCxnSpPr>
            <p:spPr>
              <a:xfrm flipH="1" rot="10800000">
                <a:off x="8914680" y="-11016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0" name="Google Shape;130;p28"/>
            <p:cNvGrpSpPr/>
            <p:nvPr/>
          </p:nvGrpSpPr>
          <p:grpSpPr>
            <a:xfrm>
              <a:off x="227880" y="5162400"/>
              <a:ext cx="8687160" cy="91440"/>
              <a:chOff x="227880" y="5162400"/>
              <a:chExt cx="8687160" cy="91440"/>
            </a:xfrm>
          </p:grpSpPr>
          <p:cxnSp>
            <p:nvCxnSpPr>
              <p:cNvPr id="131" name="Google Shape;131;p28"/>
              <p:cNvCxnSpPr/>
              <p:nvPr/>
            </p:nvCxnSpPr>
            <p:spPr>
              <a:xfrm flipH="1" rot="10800000">
                <a:off x="227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" name="Google Shape;132;p28"/>
              <p:cNvCxnSpPr/>
              <p:nvPr/>
            </p:nvCxnSpPr>
            <p:spPr>
              <a:xfrm flipH="1" rot="10800000">
                <a:off x="2056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28"/>
              <p:cNvCxnSpPr/>
              <p:nvPr/>
            </p:nvCxnSpPr>
            <p:spPr>
              <a:xfrm flipH="1" rot="10800000">
                <a:off x="22852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28"/>
              <p:cNvCxnSpPr/>
              <p:nvPr/>
            </p:nvCxnSpPr>
            <p:spPr>
              <a:xfrm flipH="1" rot="10800000">
                <a:off x="2513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28"/>
              <p:cNvCxnSpPr/>
              <p:nvPr/>
            </p:nvCxnSpPr>
            <p:spPr>
              <a:xfrm flipH="1" rot="10800000">
                <a:off x="4342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28"/>
              <p:cNvCxnSpPr/>
              <p:nvPr/>
            </p:nvCxnSpPr>
            <p:spPr>
              <a:xfrm flipH="1" rot="10800000">
                <a:off x="45712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28"/>
              <p:cNvCxnSpPr/>
              <p:nvPr/>
            </p:nvCxnSpPr>
            <p:spPr>
              <a:xfrm flipH="1" rot="10800000">
                <a:off x="4799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28"/>
              <p:cNvCxnSpPr/>
              <p:nvPr/>
            </p:nvCxnSpPr>
            <p:spPr>
              <a:xfrm flipH="1" rot="10800000">
                <a:off x="6628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28"/>
              <p:cNvCxnSpPr/>
              <p:nvPr/>
            </p:nvCxnSpPr>
            <p:spPr>
              <a:xfrm flipH="1" rot="10800000">
                <a:off x="68572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28"/>
              <p:cNvCxnSpPr/>
              <p:nvPr/>
            </p:nvCxnSpPr>
            <p:spPr>
              <a:xfrm flipH="1" rot="10800000">
                <a:off x="70858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28"/>
              <p:cNvCxnSpPr/>
              <p:nvPr/>
            </p:nvCxnSpPr>
            <p:spPr>
              <a:xfrm flipH="1" rot="10800000">
                <a:off x="8914680" y="5162400"/>
                <a:ext cx="360" cy="9144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2" name="Google Shape;142;p28"/>
            <p:cNvGrpSpPr/>
            <p:nvPr/>
          </p:nvGrpSpPr>
          <p:grpSpPr>
            <a:xfrm>
              <a:off x="-109800" y="237600"/>
              <a:ext cx="91440" cy="4664880"/>
              <a:chOff x="-109800" y="237600"/>
              <a:chExt cx="91440" cy="4664880"/>
            </a:xfrm>
          </p:grpSpPr>
          <p:cxnSp>
            <p:nvCxnSpPr>
              <p:cNvPr id="143" name="Google Shape;143;p28"/>
              <p:cNvCxnSpPr/>
              <p:nvPr/>
            </p:nvCxnSpPr>
            <p:spPr>
              <a:xfrm flipH="1">
                <a:off x="-109800" y="6537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28"/>
              <p:cNvCxnSpPr/>
              <p:nvPr/>
            </p:nvCxnSpPr>
            <p:spPr>
              <a:xfrm flipH="1">
                <a:off x="-109800" y="12891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28"/>
              <p:cNvCxnSpPr/>
              <p:nvPr/>
            </p:nvCxnSpPr>
            <p:spPr>
              <a:xfrm flipH="1">
                <a:off x="-109800" y="1929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28"/>
              <p:cNvCxnSpPr/>
              <p:nvPr/>
            </p:nvCxnSpPr>
            <p:spPr>
              <a:xfrm flipH="1">
                <a:off x="-109800" y="25707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28"/>
              <p:cNvCxnSpPr/>
              <p:nvPr/>
            </p:nvCxnSpPr>
            <p:spPr>
              <a:xfrm flipH="1">
                <a:off x="-109800" y="32094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28"/>
              <p:cNvCxnSpPr/>
              <p:nvPr/>
            </p:nvCxnSpPr>
            <p:spPr>
              <a:xfrm flipH="1">
                <a:off x="-109800" y="384948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28"/>
              <p:cNvCxnSpPr/>
              <p:nvPr/>
            </p:nvCxnSpPr>
            <p:spPr>
              <a:xfrm flipH="1">
                <a:off x="-109800" y="4494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28"/>
              <p:cNvCxnSpPr/>
              <p:nvPr/>
            </p:nvCxnSpPr>
            <p:spPr>
              <a:xfrm flipH="1">
                <a:off x="-109800" y="2376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28"/>
              <p:cNvCxnSpPr/>
              <p:nvPr/>
            </p:nvCxnSpPr>
            <p:spPr>
              <a:xfrm flipH="1">
                <a:off x="-109800" y="490212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2" name="Google Shape;152;p28"/>
            <p:cNvGrpSpPr/>
            <p:nvPr/>
          </p:nvGrpSpPr>
          <p:grpSpPr>
            <a:xfrm>
              <a:off x="9162360" y="237600"/>
              <a:ext cx="91440" cy="4663800"/>
              <a:chOff x="9162360" y="237600"/>
              <a:chExt cx="91440" cy="4663800"/>
            </a:xfrm>
          </p:grpSpPr>
          <p:cxnSp>
            <p:nvCxnSpPr>
              <p:cNvPr id="153" name="Google Shape;153;p28"/>
              <p:cNvCxnSpPr/>
              <p:nvPr/>
            </p:nvCxnSpPr>
            <p:spPr>
              <a:xfrm flipH="1">
                <a:off x="9162360" y="6537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28"/>
              <p:cNvCxnSpPr/>
              <p:nvPr/>
            </p:nvCxnSpPr>
            <p:spPr>
              <a:xfrm flipH="1">
                <a:off x="9162360" y="128916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28"/>
              <p:cNvCxnSpPr/>
              <p:nvPr/>
            </p:nvCxnSpPr>
            <p:spPr>
              <a:xfrm flipH="1">
                <a:off x="9162360" y="1929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28"/>
              <p:cNvCxnSpPr/>
              <p:nvPr/>
            </p:nvCxnSpPr>
            <p:spPr>
              <a:xfrm flipH="1">
                <a:off x="9162360" y="256932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28"/>
              <p:cNvCxnSpPr/>
              <p:nvPr/>
            </p:nvCxnSpPr>
            <p:spPr>
              <a:xfrm flipH="1">
                <a:off x="9162360" y="32094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28"/>
              <p:cNvCxnSpPr/>
              <p:nvPr/>
            </p:nvCxnSpPr>
            <p:spPr>
              <a:xfrm flipH="1">
                <a:off x="9162360" y="384948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28"/>
              <p:cNvCxnSpPr/>
              <p:nvPr/>
            </p:nvCxnSpPr>
            <p:spPr>
              <a:xfrm flipH="1">
                <a:off x="9162360" y="44942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28"/>
              <p:cNvCxnSpPr/>
              <p:nvPr/>
            </p:nvCxnSpPr>
            <p:spPr>
              <a:xfrm flipH="1">
                <a:off x="9162360" y="23760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28"/>
              <p:cNvCxnSpPr/>
              <p:nvPr/>
            </p:nvCxnSpPr>
            <p:spPr>
              <a:xfrm flipH="1">
                <a:off x="9162360" y="4901040"/>
                <a:ext cx="91440" cy="36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62" name="Google Shape;162;p28"/>
          <p:cNvSpPr txBox="1"/>
          <p:nvPr>
            <p:ph idx="11" type="ftr"/>
          </p:nvPr>
        </p:nvSpPr>
        <p:spPr>
          <a:xfrm>
            <a:off x="228600" y="4788000"/>
            <a:ext cx="4114440" cy="1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210240" y="201240"/>
            <a:ext cx="4141800" cy="3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16720" y="990360"/>
            <a:ext cx="411768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body"/>
          </p:nvPr>
        </p:nvSpPr>
        <p:spPr>
          <a:xfrm>
            <a:off x="216720" y="1256760"/>
            <a:ext cx="4117680" cy="25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35800" y="770760"/>
            <a:ext cx="548640" cy="360"/>
          </a:xfrm>
          <a:prstGeom prst="straightConnector1">
            <a:avLst/>
          </a:prstGeom>
          <a:noFill/>
          <a:ln cap="rnd" cmpd="sng" w="25400">
            <a:solidFill>
              <a:srgbClr val="6928C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7" name="Google Shape;167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89320" y="4659840"/>
            <a:ext cx="1125720" cy="350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20c9d299c_0_6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g2920c9d299c_0_6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g2920c9d299c_0_6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3" Type="http://schemas.openxmlformats.org/officeDocument/2006/relationships/image" Target="../media/image31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15" Type="http://schemas.openxmlformats.org/officeDocument/2006/relationships/image" Target="../media/image6.png"/><Relationship Id="rId14" Type="http://schemas.openxmlformats.org/officeDocument/2006/relationships/image" Target="../media/image18.png"/><Relationship Id="rId17" Type="http://schemas.openxmlformats.org/officeDocument/2006/relationships/image" Target="../media/image14.png"/><Relationship Id="rId16" Type="http://schemas.openxmlformats.org/officeDocument/2006/relationships/image" Target="../media/image20.png"/><Relationship Id="rId5" Type="http://schemas.openxmlformats.org/officeDocument/2006/relationships/image" Target="../media/image21.png"/><Relationship Id="rId19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52.png"/><Relationship Id="rId13" Type="http://schemas.openxmlformats.org/officeDocument/2006/relationships/image" Target="../media/image55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8.png"/><Relationship Id="rId13" Type="http://schemas.openxmlformats.org/officeDocument/2006/relationships/image" Target="../media/image6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20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20c9d299c_0_0"/>
          <p:cNvSpPr/>
          <p:nvPr/>
        </p:nvSpPr>
        <p:spPr>
          <a:xfrm>
            <a:off x="-266889" y="99375"/>
            <a:ext cx="9677775" cy="7692328"/>
          </a:xfrm>
          <a:custGeom>
            <a:rect b="b" l="l" r="r" t="t"/>
            <a:pathLst>
              <a:path extrusionOk="0" h="15384655" w="19355549">
                <a:moveTo>
                  <a:pt x="0" y="0"/>
                </a:moveTo>
                <a:lnTo>
                  <a:pt x="19355549" y="0"/>
                </a:lnTo>
                <a:lnTo>
                  <a:pt x="19355549" y="15384655"/>
                </a:lnTo>
                <a:lnTo>
                  <a:pt x="0" y="1538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2000"/>
            </a:blip>
            <a:stretch>
              <a:fillRect b="-13699" l="0" r="0" t="-13689"/>
            </a:stretch>
          </a:blipFill>
          <a:ln>
            <a:noFill/>
          </a:ln>
        </p:spPr>
      </p:sp>
      <p:grpSp>
        <p:nvGrpSpPr>
          <p:cNvPr id="287" name="Google Shape;287;g2920c9d299c_0_0"/>
          <p:cNvGrpSpPr/>
          <p:nvPr/>
        </p:nvGrpSpPr>
        <p:grpSpPr>
          <a:xfrm>
            <a:off x="1362453" y="99367"/>
            <a:ext cx="6083900" cy="901352"/>
            <a:chOff x="0" y="101"/>
            <a:chExt cx="16223732" cy="2403606"/>
          </a:xfrm>
        </p:grpSpPr>
        <p:sp>
          <p:nvSpPr>
            <p:cNvPr id="288" name="Google Shape;288;g2920c9d299c_0_0"/>
            <p:cNvSpPr txBox="1"/>
            <p:nvPr/>
          </p:nvSpPr>
          <p:spPr>
            <a:xfrm>
              <a:off x="43832" y="405845"/>
              <a:ext cx="16179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ESCUELA EN ESPAÑOL </a:t>
              </a:r>
              <a:endParaRPr sz="700"/>
            </a:p>
          </p:txBody>
        </p:sp>
        <p:sp>
          <p:nvSpPr>
            <p:cNvPr id="289" name="Google Shape;289;g2920c9d299c_0_0"/>
            <p:cNvSpPr txBox="1"/>
            <p:nvPr/>
          </p:nvSpPr>
          <p:spPr>
            <a:xfrm>
              <a:off x="0" y="1231916"/>
              <a:ext cx="16179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6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QISKIT FALL FEST</a:t>
              </a:r>
              <a:endParaRPr sz="700"/>
            </a:p>
          </p:txBody>
        </p:sp>
        <p:cxnSp>
          <p:nvCxnSpPr>
            <p:cNvPr id="290" name="Google Shape;290;g2920c9d299c_0_0"/>
            <p:cNvCxnSpPr/>
            <p:nvPr/>
          </p:nvCxnSpPr>
          <p:spPr>
            <a:xfrm rot="10800000">
              <a:off x="659818" y="1524107"/>
              <a:ext cx="3282900" cy="879600"/>
            </a:xfrm>
            <a:prstGeom prst="straightConnector1">
              <a:avLst/>
            </a:prstGeom>
            <a:noFill/>
            <a:ln cap="flat" cmpd="sng" w="86825">
              <a:solidFill>
                <a:srgbClr val="6815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g2920c9d299c_0_0"/>
            <p:cNvCxnSpPr/>
            <p:nvPr/>
          </p:nvCxnSpPr>
          <p:spPr>
            <a:xfrm rot="10800000">
              <a:off x="3942667" y="2402228"/>
              <a:ext cx="11496300" cy="0"/>
            </a:xfrm>
            <a:prstGeom prst="straightConnector1">
              <a:avLst/>
            </a:prstGeom>
            <a:noFill/>
            <a:ln cap="flat" cmpd="sng" w="86825">
              <a:solidFill>
                <a:srgbClr val="6815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g2920c9d299c_0_0"/>
            <p:cNvCxnSpPr/>
            <p:nvPr/>
          </p:nvCxnSpPr>
          <p:spPr>
            <a:xfrm rot="10800000">
              <a:off x="614931" y="101"/>
              <a:ext cx="0" cy="1520700"/>
            </a:xfrm>
            <a:prstGeom prst="straightConnector1">
              <a:avLst/>
            </a:prstGeom>
            <a:noFill/>
            <a:ln cap="flat" cmpd="sng" w="86825">
              <a:solidFill>
                <a:srgbClr val="6815B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3" name="Google Shape;293;g2920c9d299c_0_0"/>
          <p:cNvSpPr/>
          <p:nvPr/>
        </p:nvSpPr>
        <p:spPr>
          <a:xfrm rot="-833831">
            <a:off x="6495496" y="46606"/>
            <a:ext cx="1123532" cy="913125"/>
          </a:xfrm>
          <a:custGeom>
            <a:rect b="b" l="l" r="r" t="t"/>
            <a:pathLst>
              <a:path extrusionOk="0" h="1827622" w="224875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g2920c9d299c_0_0"/>
          <p:cNvSpPr txBox="1"/>
          <p:nvPr/>
        </p:nvSpPr>
        <p:spPr>
          <a:xfrm>
            <a:off x="2775731" y="1676266"/>
            <a:ext cx="35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Analogía</a:t>
            </a:r>
            <a:endParaRPr sz="3100"/>
          </a:p>
        </p:txBody>
      </p:sp>
      <p:sp>
        <p:nvSpPr>
          <p:cNvPr id="295" name="Google Shape;295;g2920c9d299c_0_0"/>
          <p:cNvSpPr/>
          <p:nvPr/>
        </p:nvSpPr>
        <p:spPr>
          <a:xfrm>
            <a:off x="2446785" y="4791219"/>
            <a:ext cx="328949" cy="244362"/>
          </a:xfrm>
          <a:custGeom>
            <a:rect b="b" l="l" r="r" t="t"/>
            <a:pathLst>
              <a:path extrusionOk="0" h="488724" w="657898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g2920c9d299c_0_0"/>
          <p:cNvSpPr/>
          <p:nvPr/>
        </p:nvSpPr>
        <p:spPr>
          <a:xfrm>
            <a:off x="2106242" y="4777245"/>
            <a:ext cx="272310" cy="272310"/>
          </a:xfrm>
          <a:custGeom>
            <a:rect b="b" l="l" r="r" t="t"/>
            <a:pathLst>
              <a:path extrusionOk="0" h="544620" w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g2920c9d299c_0_0"/>
          <p:cNvSpPr/>
          <p:nvPr/>
        </p:nvSpPr>
        <p:spPr>
          <a:xfrm>
            <a:off x="724684" y="4895260"/>
            <a:ext cx="437016" cy="248240"/>
          </a:xfrm>
          <a:custGeom>
            <a:rect b="b" l="l" r="r" t="t"/>
            <a:pathLst>
              <a:path extrusionOk="0" h="496481" w="874032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g2920c9d299c_0_0"/>
          <p:cNvSpPr/>
          <p:nvPr/>
        </p:nvSpPr>
        <p:spPr>
          <a:xfrm>
            <a:off x="6107361" y="4835575"/>
            <a:ext cx="604041" cy="175041"/>
          </a:xfrm>
          <a:custGeom>
            <a:rect b="b" l="l" r="r" t="t"/>
            <a:pathLst>
              <a:path extrusionOk="0" h="350082" w="1208081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g2920c9d299c_0_0"/>
          <p:cNvSpPr/>
          <p:nvPr/>
        </p:nvSpPr>
        <p:spPr>
          <a:xfrm>
            <a:off x="3713994" y="4817646"/>
            <a:ext cx="517039" cy="206998"/>
          </a:xfrm>
          <a:custGeom>
            <a:rect b="b" l="l" r="r" t="t"/>
            <a:pathLst>
              <a:path extrusionOk="0" h="413996" w="1034077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g2920c9d299c_0_0"/>
          <p:cNvSpPr/>
          <p:nvPr/>
        </p:nvSpPr>
        <p:spPr>
          <a:xfrm>
            <a:off x="6783323" y="4823262"/>
            <a:ext cx="488751" cy="180294"/>
          </a:xfrm>
          <a:custGeom>
            <a:rect b="b" l="l" r="r" t="t"/>
            <a:pathLst>
              <a:path extrusionOk="0" h="360589" w="977501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g2920c9d299c_0_0"/>
          <p:cNvSpPr/>
          <p:nvPr/>
        </p:nvSpPr>
        <p:spPr>
          <a:xfrm>
            <a:off x="3022762" y="4750505"/>
            <a:ext cx="610270" cy="265252"/>
          </a:xfrm>
          <a:custGeom>
            <a:rect b="b" l="l" r="r" t="t"/>
            <a:pathLst>
              <a:path extrusionOk="0" h="530504" w="1220540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31209" l="0" r="-2129" t="0"/>
            </a:stretch>
          </a:blipFill>
          <a:ln>
            <a:noFill/>
          </a:ln>
        </p:spPr>
      </p:sp>
      <p:sp>
        <p:nvSpPr>
          <p:cNvPr id="302" name="Google Shape;302;g2920c9d299c_0_0"/>
          <p:cNvSpPr/>
          <p:nvPr/>
        </p:nvSpPr>
        <p:spPr>
          <a:xfrm>
            <a:off x="1789363" y="4791219"/>
            <a:ext cx="234708" cy="263754"/>
          </a:xfrm>
          <a:custGeom>
            <a:rect b="b" l="l" r="r" t="t"/>
            <a:pathLst>
              <a:path extrusionOk="0" h="527507" w="46941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g2920c9d299c_0_0"/>
          <p:cNvSpPr/>
          <p:nvPr/>
        </p:nvSpPr>
        <p:spPr>
          <a:xfrm>
            <a:off x="1203767" y="4828778"/>
            <a:ext cx="317373" cy="278025"/>
          </a:xfrm>
          <a:custGeom>
            <a:rect b="b" l="l" r="r" t="t"/>
            <a:pathLst>
              <a:path extrusionOk="0" h="556051" w="634746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g2920c9d299c_0_0"/>
          <p:cNvSpPr/>
          <p:nvPr/>
        </p:nvSpPr>
        <p:spPr>
          <a:xfrm>
            <a:off x="214375" y="4809761"/>
            <a:ext cx="299976" cy="294576"/>
          </a:xfrm>
          <a:custGeom>
            <a:rect b="b" l="l" r="r" t="t"/>
            <a:pathLst>
              <a:path extrusionOk="0" h="589152" w="599951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g2920c9d299c_0_0"/>
          <p:cNvSpPr/>
          <p:nvPr/>
        </p:nvSpPr>
        <p:spPr>
          <a:xfrm>
            <a:off x="4607271" y="4847016"/>
            <a:ext cx="732792" cy="188565"/>
          </a:xfrm>
          <a:custGeom>
            <a:rect b="b" l="l" r="r" t="t"/>
            <a:pathLst>
              <a:path extrusionOk="0" h="377130" w="1465583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g2920c9d299c_0_0"/>
          <p:cNvSpPr/>
          <p:nvPr/>
        </p:nvSpPr>
        <p:spPr>
          <a:xfrm>
            <a:off x="5587713" y="4864544"/>
            <a:ext cx="252949" cy="247679"/>
          </a:xfrm>
          <a:custGeom>
            <a:rect b="b" l="l" r="r" t="t"/>
            <a:pathLst>
              <a:path extrusionOk="0" h="495357" w="50589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g2920c9d299c_0_0"/>
          <p:cNvSpPr/>
          <p:nvPr/>
        </p:nvSpPr>
        <p:spPr>
          <a:xfrm>
            <a:off x="1563206" y="4791219"/>
            <a:ext cx="166462" cy="284650"/>
          </a:xfrm>
          <a:custGeom>
            <a:rect b="b" l="l" r="r" t="t"/>
            <a:pathLst>
              <a:path extrusionOk="0" h="569300" w="332924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g2920c9d299c_0_0"/>
          <p:cNvSpPr/>
          <p:nvPr/>
        </p:nvSpPr>
        <p:spPr>
          <a:xfrm>
            <a:off x="2844799" y="4809762"/>
            <a:ext cx="233856" cy="233856"/>
          </a:xfrm>
          <a:custGeom>
            <a:rect b="b" l="l" r="r" t="t"/>
            <a:pathLst>
              <a:path extrusionOk="0" h="467712" w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g2920c9d299c_0_0"/>
          <p:cNvSpPr/>
          <p:nvPr/>
        </p:nvSpPr>
        <p:spPr>
          <a:xfrm>
            <a:off x="7343999" y="4821239"/>
            <a:ext cx="434910" cy="123755"/>
          </a:xfrm>
          <a:custGeom>
            <a:rect b="b" l="l" r="r" t="t"/>
            <a:pathLst>
              <a:path extrusionOk="0" h="247510" w="86982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20c9d299c_0_134"/>
          <p:cNvSpPr txBox="1"/>
          <p:nvPr>
            <p:ph type="title"/>
          </p:nvPr>
        </p:nvSpPr>
        <p:spPr>
          <a:xfrm>
            <a:off x="1353150" y="343272"/>
            <a:ext cx="64377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¿Qué es una computadora cuántica?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g2920c9d299c_0_134"/>
          <p:cNvSpPr txBox="1"/>
          <p:nvPr>
            <p:ph idx="1" type="body"/>
          </p:nvPr>
        </p:nvSpPr>
        <p:spPr>
          <a:xfrm>
            <a:off x="7177438" y="2088600"/>
            <a:ext cx="1211400" cy="5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Probabilidades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g2920c9d299c_0_134"/>
          <p:cNvSpPr/>
          <p:nvPr/>
        </p:nvSpPr>
        <p:spPr>
          <a:xfrm>
            <a:off x="347625" y="2402400"/>
            <a:ext cx="2134200" cy="1992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920c9d299c_0_134"/>
          <p:cNvSpPr/>
          <p:nvPr/>
        </p:nvSpPr>
        <p:spPr>
          <a:xfrm>
            <a:off x="751204" y="2913939"/>
            <a:ext cx="1211400" cy="1154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920c9d299c_0_134"/>
          <p:cNvSpPr txBox="1"/>
          <p:nvPr>
            <p:ph idx="1" type="body"/>
          </p:nvPr>
        </p:nvSpPr>
        <p:spPr>
          <a:xfrm>
            <a:off x="1047656" y="3155513"/>
            <a:ext cx="1068600" cy="4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Física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Clásica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g2920c9d299c_0_134"/>
          <p:cNvSpPr txBox="1"/>
          <p:nvPr>
            <p:ph idx="1" type="body"/>
          </p:nvPr>
        </p:nvSpPr>
        <p:spPr>
          <a:xfrm>
            <a:off x="981800" y="2415700"/>
            <a:ext cx="13689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Física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Cuántica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g2920c9d299c_0_134"/>
          <p:cNvSpPr/>
          <p:nvPr/>
        </p:nvSpPr>
        <p:spPr>
          <a:xfrm>
            <a:off x="3017213" y="2622888"/>
            <a:ext cx="2760300" cy="155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20c9d299c_0_134"/>
          <p:cNvSpPr/>
          <p:nvPr/>
        </p:nvSpPr>
        <p:spPr>
          <a:xfrm>
            <a:off x="3318300" y="3068799"/>
            <a:ext cx="1068600" cy="9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920c9d299c_0_134"/>
          <p:cNvSpPr/>
          <p:nvPr/>
        </p:nvSpPr>
        <p:spPr>
          <a:xfrm>
            <a:off x="4279400" y="3068800"/>
            <a:ext cx="1114500" cy="999300"/>
          </a:xfrm>
          <a:prstGeom prst="ellipse">
            <a:avLst/>
          </a:prstGeom>
          <a:solidFill>
            <a:srgbClr val="30135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920c9d299c_0_134"/>
          <p:cNvSpPr/>
          <p:nvPr/>
        </p:nvSpPr>
        <p:spPr>
          <a:xfrm>
            <a:off x="4279400" y="3239700"/>
            <a:ext cx="178200" cy="6084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920c9d299c_0_134"/>
          <p:cNvSpPr/>
          <p:nvPr/>
        </p:nvSpPr>
        <p:spPr>
          <a:xfrm>
            <a:off x="7084063" y="3017525"/>
            <a:ext cx="288000" cy="115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920c9d299c_0_134"/>
          <p:cNvSpPr/>
          <p:nvPr/>
        </p:nvSpPr>
        <p:spPr>
          <a:xfrm>
            <a:off x="7530763" y="2790800"/>
            <a:ext cx="288000" cy="138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920c9d299c_0_134"/>
          <p:cNvSpPr/>
          <p:nvPr/>
        </p:nvSpPr>
        <p:spPr>
          <a:xfrm>
            <a:off x="8030163" y="3374575"/>
            <a:ext cx="288000" cy="797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920c9d299c_0_134"/>
          <p:cNvSpPr/>
          <p:nvPr/>
        </p:nvSpPr>
        <p:spPr>
          <a:xfrm>
            <a:off x="8529563" y="3635500"/>
            <a:ext cx="288000" cy="534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920c9d299c_0_134"/>
          <p:cNvSpPr/>
          <p:nvPr/>
        </p:nvSpPr>
        <p:spPr>
          <a:xfrm>
            <a:off x="6625988" y="4146675"/>
            <a:ext cx="2473500" cy="11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920c9d299c_0_134"/>
          <p:cNvSpPr/>
          <p:nvPr/>
        </p:nvSpPr>
        <p:spPr>
          <a:xfrm rot="-5400000">
            <a:off x="5835288" y="3277900"/>
            <a:ext cx="1673400" cy="11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920c9d299c_0_134"/>
          <p:cNvSpPr txBox="1"/>
          <p:nvPr>
            <p:ph idx="1" type="body"/>
          </p:nvPr>
        </p:nvSpPr>
        <p:spPr>
          <a:xfrm>
            <a:off x="3547463" y="2622900"/>
            <a:ext cx="2105400" cy="5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Solución de problemas</a:t>
            </a:r>
            <a:endParaRPr/>
          </a:p>
        </p:txBody>
      </p:sp>
      <p:sp>
        <p:nvSpPr>
          <p:cNvPr id="445" name="Google Shape;445;g2920c9d299c_0_134"/>
          <p:cNvSpPr txBox="1"/>
          <p:nvPr>
            <p:ph idx="1" type="body"/>
          </p:nvPr>
        </p:nvSpPr>
        <p:spPr>
          <a:xfrm>
            <a:off x="3379801" y="3276750"/>
            <a:ext cx="1007100" cy="5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6"/>
                </a:solidFill>
              </a:rPr>
              <a:t>Computadoras</a:t>
            </a:r>
            <a:br>
              <a:rPr lang="en-US" sz="1200">
                <a:solidFill>
                  <a:schemeClr val="accent6"/>
                </a:solidFill>
              </a:rPr>
            </a:br>
            <a:r>
              <a:rPr lang="en-US" sz="1200">
                <a:solidFill>
                  <a:schemeClr val="accent6"/>
                </a:solidFill>
              </a:rPr>
              <a:t>clásicas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446" name="Google Shape;446;g2920c9d299c_0_134"/>
          <p:cNvSpPr txBox="1"/>
          <p:nvPr>
            <p:ph idx="1" type="body"/>
          </p:nvPr>
        </p:nvSpPr>
        <p:spPr>
          <a:xfrm>
            <a:off x="4386900" y="3223850"/>
            <a:ext cx="1007100" cy="5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EBEBE"/>
                </a:solidFill>
              </a:rPr>
              <a:t>Computadoras</a:t>
            </a:r>
            <a:br>
              <a:rPr lang="en-US" sz="1200">
                <a:solidFill>
                  <a:srgbClr val="BEBEBE"/>
                </a:solidFill>
              </a:rPr>
            </a:br>
            <a:r>
              <a:rPr lang="en-US" sz="1200">
                <a:solidFill>
                  <a:srgbClr val="BEBEBE"/>
                </a:solidFill>
              </a:rPr>
              <a:t>cuánticas</a:t>
            </a:r>
            <a:endParaRPr sz="1200">
              <a:solidFill>
                <a:srgbClr val="BEBEBE"/>
              </a:solidFill>
            </a:endParaRPr>
          </a:p>
        </p:txBody>
      </p:sp>
      <p:sp>
        <p:nvSpPr>
          <p:cNvPr id="447" name="Google Shape;447;g2920c9d299c_0_134"/>
          <p:cNvSpPr txBox="1"/>
          <p:nvPr/>
        </p:nvSpPr>
        <p:spPr>
          <a:xfrm>
            <a:off x="628325" y="913600"/>
            <a:ext cx="7943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Los actuales sistemas de procesamiento de información están basados en la física clásica.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g2920c9d299c_0_13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g2920c9d299c_0_134"/>
          <p:cNvSpPr txBox="1"/>
          <p:nvPr/>
        </p:nvSpPr>
        <p:spPr>
          <a:xfrm>
            <a:off x="2918575" y="4488950"/>
            <a:ext cx="867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Código: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0" name="Google Shape;450;g2920c9d299c_0_134"/>
          <p:cNvSpPr/>
          <p:nvPr/>
        </p:nvSpPr>
        <p:spPr>
          <a:xfrm>
            <a:off x="3785600" y="4440825"/>
            <a:ext cx="1486200" cy="4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920c9d299c_0_134"/>
          <p:cNvSpPr txBox="1"/>
          <p:nvPr/>
        </p:nvSpPr>
        <p:spPr>
          <a:xfrm>
            <a:off x="3893475" y="4440825"/>
            <a:ext cx="1378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AX-213-AW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921339845e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667900"/>
            <a:ext cx="88392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921339845e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4667250"/>
            <a:ext cx="49625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921339845e_2_9"/>
          <p:cNvSpPr/>
          <p:nvPr/>
        </p:nvSpPr>
        <p:spPr>
          <a:xfrm>
            <a:off x="3256850" y="557200"/>
            <a:ext cx="2989800" cy="36885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921339845e_2_9"/>
          <p:cNvSpPr/>
          <p:nvPr/>
        </p:nvSpPr>
        <p:spPr>
          <a:xfrm>
            <a:off x="6154200" y="557200"/>
            <a:ext cx="2989800" cy="36885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921339845e_2_9"/>
          <p:cNvSpPr txBox="1"/>
          <p:nvPr/>
        </p:nvSpPr>
        <p:spPr>
          <a:xfrm>
            <a:off x="2918575" y="4488950"/>
            <a:ext cx="867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Código: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1" name="Google Shape;461;g2921339845e_2_9"/>
          <p:cNvSpPr/>
          <p:nvPr/>
        </p:nvSpPr>
        <p:spPr>
          <a:xfrm>
            <a:off x="3785600" y="4440825"/>
            <a:ext cx="1486200" cy="4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921339845e_2_9"/>
          <p:cNvSpPr txBox="1"/>
          <p:nvPr/>
        </p:nvSpPr>
        <p:spPr>
          <a:xfrm>
            <a:off x="3893475" y="4440825"/>
            <a:ext cx="1378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AX-213-AW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2921339845e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667900"/>
            <a:ext cx="88392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921339845e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4667250"/>
            <a:ext cx="49625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2921339845e_2_16"/>
          <p:cNvSpPr/>
          <p:nvPr/>
        </p:nvSpPr>
        <p:spPr>
          <a:xfrm>
            <a:off x="152425" y="557200"/>
            <a:ext cx="2989800" cy="36885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21339845e_2_16"/>
          <p:cNvSpPr/>
          <p:nvPr/>
        </p:nvSpPr>
        <p:spPr>
          <a:xfrm>
            <a:off x="6154200" y="557200"/>
            <a:ext cx="2989800" cy="36885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921339845e_2_16"/>
          <p:cNvSpPr txBox="1"/>
          <p:nvPr/>
        </p:nvSpPr>
        <p:spPr>
          <a:xfrm>
            <a:off x="2918575" y="4488950"/>
            <a:ext cx="867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Código: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g2921339845e_2_16"/>
          <p:cNvSpPr/>
          <p:nvPr/>
        </p:nvSpPr>
        <p:spPr>
          <a:xfrm>
            <a:off x="3785600" y="4440825"/>
            <a:ext cx="1486200" cy="4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921339845e_2_16"/>
          <p:cNvSpPr txBox="1"/>
          <p:nvPr/>
        </p:nvSpPr>
        <p:spPr>
          <a:xfrm>
            <a:off x="3893475" y="4440825"/>
            <a:ext cx="1378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AX-213-AW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2921339845e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667900"/>
            <a:ext cx="88392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921339845e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4667250"/>
            <a:ext cx="49625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921339845e_2_23"/>
          <p:cNvSpPr/>
          <p:nvPr/>
        </p:nvSpPr>
        <p:spPr>
          <a:xfrm>
            <a:off x="152425" y="557200"/>
            <a:ext cx="2989800" cy="36885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921339845e_2_23"/>
          <p:cNvSpPr/>
          <p:nvPr/>
        </p:nvSpPr>
        <p:spPr>
          <a:xfrm>
            <a:off x="3203050" y="557200"/>
            <a:ext cx="2989800" cy="36885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921339845e_2_23"/>
          <p:cNvSpPr txBox="1"/>
          <p:nvPr/>
        </p:nvSpPr>
        <p:spPr>
          <a:xfrm>
            <a:off x="2918575" y="4488950"/>
            <a:ext cx="867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Código: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3" name="Google Shape;483;g2921339845e_2_23"/>
          <p:cNvSpPr/>
          <p:nvPr/>
        </p:nvSpPr>
        <p:spPr>
          <a:xfrm>
            <a:off x="3785600" y="4440825"/>
            <a:ext cx="1486200" cy="4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921339845e_2_23"/>
          <p:cNvSpPr txBox="1"/>
          <p:nvPr/>
        </p:nvSpPr>
        <p:spPr>
          <a:xfrm>
            <a:off x="3893475" y="4440825"/>
            <a:ext cx="1378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AX-213-AW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2920c9d299c_0_464"/>
          <p:cNvPicPr preferRelativeResize="0"/>
          <p:nvPr/>
        </p:nvPicPr>
        <p:blipFill rotWithShape="1">
          <a:blip r:embed="rId3">
            <a:alphaModFix/>
          </a:blip>
          <a:srcRect b="11276" l="4779" r="2943" t="61712"/>
          <a:stretch/>
        </p:blipFill>
        <p:spPr>
          <a:xfrm>
            <a:off x="75525" y="2058800"/>
            <a:ext cx="4247626" cy="130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920c9d299c_0_464"/>
          <p:cNvPicPr preferRelativeResize="0"/>
          <p:nvPr/>
        </p:nvPicPr>
        <p:blipFill rotWithShape="1">
          <a:blip r:embed="rId4">
            <a:alphaModFix/>
          </a:blip>
          <a:srcRect b="3023" l="36389" r="28101" t="40456"/>
          <a:stretch/>
        </p:blipFill>
        <p:spPr>
          <a:xfrm>
            <a:off x="5547300" y="801875"/>
            <a:ext cx="2180650" cy="36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920c9d299c_0_464"/>
          <p:cNvSpPr txBox="1"/>
          <p:nvPr/>
        </p:nvSpPr>
        <p:spPr>
          <a:xfrm>
            <a:off x="1328400" y="465225"/>
            <a:ext cx="335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bit clásico</a:t>
            </a:r>
            <a:endParaRPr sz="2200"/>
          </a:p>
        </p:txBody>
      </p:sp>
      <p:sp>
        <p:nvSpPr>
          <p:cNvPr id="492" name="Google Shape;492;g2920c9d299c_0_464"/>
          <p:cNvSpPr txBox="1"/>
          <p:nvPr/>
        </p:nvSpPr>
        <p:spPr>
          <a:xfrm>
            <a:off x="5787900" y="358400"/>
            <a:ext cx="335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bit cuántico</a:t>
            </a:r>
            <a:endParaRPr sz="2200"/>
          </a:p>
        </p:txBody>
      </p:sp>
      <p:sp>
        <p:nvSpPr>
          <p:cNvPr id="493" name="Google Shape;493;g2920c9d299c_0_464"/>
          <p:cNvSpPr txBox="1"/>
          <p:nvPr/>
        </p:nvSpPr>
        <p:spPr>
          <a:xfrm>
            <a:off x="655250" y="1542350"/>
            <a:ext cx="548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A11950"/>
                </a:solidFill>
              </a:rPr>
              <a:t>0</a:t>
            </a:r>
            <a:endParaRPr sz="2300">
              <a:solidFill>
                <a:srgbClr val="A11950"/>
              </a:solidFill>
            </a:endParaRPr>
          </a:p>
        </p:txBody>
      </p:sp>
      <p:sp>
        <p:nvSpPr>
          <p:cNvPr id="494" name="Google Shape;494;g2920c9d299c_0_464"/>
          <p:cNvSpPr txBox="1"/>
          <p:nvPr/>
        </p:nvSpPr>
        <p:spPr>
          <a:xfrm>
            <a:off x="3200200" y="1479100"/>
            <a:ext cx="548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9900"/>
                </a:solidFill>
              </a:rPr>
              <a:t>1</a:t>
            </a:r>
            <a:endParaRPr sz="23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2921339845e_2_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297" y="1512066"/>
            <a:ext cx="1786525" cy="19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921339845e_2_671"/>
          <p:cNvSpPr txBox="1"/>
          <p:nvPr/>
        </p:nvSpPr>
        <p:spPr>
          <a:xfrm>
            <a:off x="210249" y="20124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02" name="Google Shape;502;g2921339845e_2_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149" y="1236701"/>
            <a:ext cx="3267323" cy="2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921339845e_2_671"/>
          <p:cNvSpPr/>
          <p:nvPr/>
        </p:nvSpPr>
        <p:spPr>
          <a:xfrm>
            <a:off x="3416700" y="2237975"/>
            <a:ext cx="790500" cy="37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21339845e_2_579"/>
          <p:cNvSpPr txBox="1"/>
          <p:nvPr/>
        </p:nvSpPr>
        <p:spPr>
          <a:xfrm>
            <a:off x="210249" y="20124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10" name="Google Shape;510;g2921339845e_2_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50" y="1343649"/>
            <a:ext cx="3034923" cy="26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921339845e_2_579"/>
          <p:cNvSpPr/>
          <p:nvPr/>
        </p:nvSpPr>
        <p:spPr>
          <a:xfrm>
            <a:off x="2141375" y="2459325"/>
            <a:ext cx="674700" cy="442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921339845e_2_579"/>
          <p:cNvSpPr/>
          <p:nvPr/>
        </p:nvSpPr>
        <p:spPr>
          <a:xfrm>
            <a:off x="5071475" y="2406625"/>
            <a:ext cx="695700" cy="484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921339845e_2_579"/>
          <p:cNvSpPr/>
          <p:nvPr/>
        </p:nvSpPr>
        <p:spPr>
          <a:xfrm rot="5400000">
            <a:off x="3742975" y="1109825"/>
            <a:ext cx="674700" cy="442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21339845e_2_579"/>
          <p:cNvSpPr/>
          <p:nvPr/>
        </p:nvSpPr>
        <p:spPr>
          <a:xfrm rot="5400000">
            <a:off x="3764175" y="4029425"/>
            <a:ext cx="695700" cy="484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921339845e_2_796"/>
          <p:cNvSpPr txBox="1"/>
          <p:nvPr/>
        </p:nvSpPr>
        <p:spPr>
          <a:xfrm>
            <a:off x="210249" y="20124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21" name="Google Shape;521;g2921339845e_2_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125" y="1270849"/>
            <a:ext cx="3034923" cy="26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921339845e_2_7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97" y="1621316"/>
            <a:ext cx="1786525" cy="19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921339845e_2_796"/>
          <p:cNvSpPr txBox="1"/>
          <p:nvPr/>
        </p:nvSpPr>
        <p:spPr>
          <a:xfrm>
            <a:off x="5218925" y="2246875"/>
            <a:ext cx="6639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/>
              <a:t>?</a:t>
            </a:r>
            <a:endParaRPr sz="5700"/>
          </a:p>
        </p:txBody>
      </p:sp>
      <p:sp>
        <p:nvSpPr>
          <p:cNvPr id="524" name="Google Shape;524;g2921339845e_2_796"/>
          <p:cNvSpPr txBox="1"/>
          <p:nvPr/>
        </p:nvSpPr>
        <p:spPr>
          <a:xfrm>
            <a:off x="3094675" y="1766875"/>
            <a:ext cx="15867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/>
              <a:t>==</a:t>
            </a:r>
            <a:endParaRPr sz="7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2921339845e_2_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022" y="423091"/>
            <a:ext cx="1786525" cy="19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921339845e_2_691"/>
          <p:cNvSpPr txBox="1"/>
          <p:nvPr/>
        </p:nvSpPr>
        <p:spPr>
          <a:xfrm>
            <a:off x="210249" y="20124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32" name="Google Shape;532;g2921339845e_2_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74" y="1331576"/>
            <a:ext cx="3267323" cy="2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921339845e_2_691"/>
          <p:cNvSpPr/>
          <p:nvPr/>
        </p:nvSpPr>
        <p:spPr>
          <a:xfrm rot="-1203891">
            <a:off x="4703380" y="1649149"/>
            <a:ext cx="790478" cy="3740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921339845e_2_691"/>
          <p:cNvSpPr/>
          <p:nvPr/>
        </p:nvSpPr>
        <p:spPr>
          <a:xfrm rot="1219162">
            <a:off x="4703378" y="3222612"/>
            <a:ext cx="790491" cy="3739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g2921339845e_2_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525" y="2957151"/>
            <a:ext cx="1667100" cy="1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21339845e_2_708"/>
          <p:cNvSpPr txBox="1"/>
          <p:nvPr/>
        </p:nvSpPr>
        <p:spPr>
          <a:xfrm>
            <a:off x="210249" y="20124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42" name="Google Shape;542;g2921339845e_2_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69111">
            <a:off x="5562269" y="279119"/>
            <a:ext cx="2346858" cy="201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921339845e_2_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69321">
            <a:off x="5562269" y="2755194"/>
            <a:ext cx="2346859" cy="201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921339845e_2_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47" y="633916"/>
            <a:ext cx="1786525" cy="19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921339845e_2_7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750" y="3167976"/>
            <a:ext cx="1667100" cy="1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921339845e_2_708"/>
          <p:cNvSpPr/>
          <p:nvPr/>
        </p:nvSpPr>
        <p:spPr>
          <a:xfrm rot="-6392157">
            <a:off x="5925357" y="261243"/>
            <a:ext cx="695672" cy="484758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921339845e_2_708"/>
          <p:cNvSpPr/>
          <p:nvPr/>
        </p:nvSpPr>
        <p:spPr>
          <a:xfrm rot="7761129">
            <a:off x="7410959" y="530167"/>
            <a:ext cx="674673" cy="442739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921339845e_2_708"/>
          <p:cNvSpPr/>
          <p:nvPr/>
        </p:nvSpPr>
        <p:spPr>
          <a:xfrm rot="-9538707">
            <a:off x="5627759" y="3828539"/>
            <a:ext cx="695809" cy="484708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921339845e_2_708"/>
          <p:cNvSpPr/>
          <p:nvPr/>
        </p:nvSpPr>
        <p:spPr>
          <a:xfrm rot="4614937">
            <a:off x="6733941" y="2831082"/>
            <a:ext cx="674512" cy="442884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14" name="Google Shape;314;gf3e56ac3a8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Computación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17" name="Google Shape;317;gf3e56ac3a8_0_27"/>
          <p:cNvSpPr/>
          <p:nvPr/>
        </p:nvSpPr>
        <p:spPr>
          <a:xfrm>
            <a:off x="3385075" y="1487900"/>
            <a:ext cx="2656200" cy="2540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f3e56ac3a8_0_27"/>
          <p:cNvSpPr/>
          <p:nvPr/>
        </p:nvSpPr>
        <p:spPr>
          <a:xfrm>
            <a:off x="1867325" y="231000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f3e56ac3a8_0_27"/>
          <p:cNvSpPr/>
          <p:nvPr/>
        </p:nvSpPr>
        <p:spPr>
          <a:xfrm>
            <a:off x="6119775" y="236625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3e56ac3a8_0_27"/>
          <p:cNvSpPr txBox="1"/>
          <p:nvPr/>
        </p:nvSpPr>
        <p:spPr>
          <a:xfrm>
            <a:off x="750125" y="22924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Entrada</a:t>
            </a:r>
            <a:endParaRPr/>
          </a:p>
        </p:txBody>
      </p:sp>
      <p:sp>
        <p:nvSpPr>
          <p:cNvPr id="321" name="Google Shape;321;gf3e56ac3a8_0_27"/>
          <p:cNvSpPr txBox="1"/>
          <p:nvPr/>
        </p:nvSpPr>
        <p:spPr>
          <a:xfrm>
            <a:off x="7495725" y="23662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Salida</a:t>
            </a:r>
            <a:endParaRPr/>
          </a:p>
        </p:txBody>
      </p:sp>
      <p:sp>
        <p:nvSpPr>
          <p:cNvPr id="322" name="Google Shape;322;gf3e56ac3a8_0_27"/>
          <p:cNvSpPr txBox="1"/>
          <p:nvPr/>
        </p:nvSpPr>
        <p:spPr>
          <a:xfrm>
            <a:off x="3915850" y="2236200"/>
            <a:ext cx="1757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Algoritmo</a:t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21339845e_2_733"/>
          <p:cNvSpPr txBox="1"/>
          <p:nvPr/>
        </p:nvSpPr>
        <p:spPr>
          <a:xfrm>
            <a:off x="150424" y="24069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56" name="Google Shape;556;g2921339845e_2_733"/>
          <p:cNvSpPr txBox="1"/>
          <p:nvPr>
            <p:ph idx="1" type="body"/>
          </p:nvPr>
        </p:nvSpPr>
        <p:spPr>
          <a:xfrm>
            <a:off x="979938" y="1761875"/>
            <a:ext cx="1211400" cy="5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Probabilidades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g2921339845e_2_733"/>
          <p:cNvSpPr/>
          <p:nvPr/>
        </p:nvSpPr>
        <p:spPr>
          <a:xfrm>
            <a:off x="886563" y="2690800"/>
            <a:ext cx="288000" cy="115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921339845e_2_733"/>
          <p:cNvSpPr/>
          <p:nvPr/>
        </p:nvSpPr>
        <p:spPr>
          <a:xfrm>
            <a:off x="1333263" y="2464075"/>
            <a:ext cx="288000" cy="138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921339845e_2_733"/>
          <p:cNvSpPr/>
          <p:nvPr/>
        </p:nvSpPr>
        <p:spPr>
          <a:xfrm>
            <a:off x="1832663" y="3047850"/>
            <a:ext cx="288000" cy="797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921339845e_2_733"/>
          <p:cNvSpPr/>
          <p:nvPr/>
        </p:nvSpPr>
        <p:spPr>
          <a:xfrm>
            <a:off x="2332063" y="3308775"/>
            <a:ext cx="288000" cy="534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921339845e_2_733"/>
          <p:cNvSpPr/>
          <p:nvPr/>
        </p:nvSpPr>
        <p:spPr>
          <a:xfrm>
            <a:off x="428488" y="3819950"/>
            <a:ext cx="2473500" cy="11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921339845e_2_733"/>
          <p:cNvSpPr/>
          <p:nvPr/>
        </p:nvSpPr>
        <p:spPr>
          <a:xfrm rot="-5400000">
            <a:off x="-362212" y="2951175"/>
            <a:ext cx="1673400" cy="11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921339845e_2_733"/>
          <p:cNvSpPr/>
          <p:nvPr/>
        </p:nvSpPr>
        <p:spPr>
          <a:xfrm>
            <a:off x="5514150" y="962650"/>
            <a:ext cx="288000" cy="29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921339845e_2_733"/>
          <p:cNvSpPr/>
          <p:nvPr/>
        </p:nvSpPr>
        <p:spPr>
          <a:xfrm>
            <a:off x="7342400" y="1526100"/>
            <a:ext cx="288000" cy="29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921339845e_2_733"/>
          <p:cNvSpPr/>
          <p:nvPr/>
        </p:nvSpPr>
        <p:spPr>
          <a:xfrm>
            <a:off x="4912500" y="2296175"/>
            <a:ext cx="288000" cy="29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921339845e_2_733"/>
          <p:cNvSpPr/>
          <p:nvPr/>
        </p:nvSpPr>
        <p:spPr>
          <a:xfrm>
            <a:off x="6097825" y="3844975"/>
            <a:ext cx="288000" cy="29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21339845e_2_733"/>
          <p:cNvSpPr/>
          <p:nvPr/>
        </p:nvSpPr>
        <p:spPr>
          <a:xfrm>
            <a:off x="6576950" y="280150"/>
            <a:ext cx="288000" cy="29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921339845e_2_733"/>
          <p:cNvSpPr/>
          <p:nvPr/>
        </p:nvSpPr>
        <p:spPr>
          <a:xfrm>
            <a:off x="7456625" y="3120250"/>
            <a:ext cx="288000" cy="29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g2921339845e_2_733"/>
          <p:cNvCxnSpPr>
            <a:stCxn id="566" idx="6"/>
            <a:endCxn id="568" idx="2"/>
          </p:cNvCxnSpPr>
          <p:nvPr/>
        </p:nvCxnSpPr>
        <p:spPr>
          <a:xfrm flipH="1" rot="10800000">
            <a:off x="6385825" y="3267775"/>
            <a:ext cx="1070700" cy="7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g2921339845e_2_733"/>
          <p:cNvCxnSpPr>
            <a:stCxn id="568" idx="0"/>
            <a:endCxn id="564" idx="4"/>
          </p:cNvCxnSpPr>
          <p:nvPr/>
        </p:nvCxnSpPr>
        <p:spPr>
          <a:xfrm rot="10800000">
            <a:off x="7486325" y="1821250"/>
            <a:ext cx="114300" cy="12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g2921339845e_2_733"/>
          <p:cNvCxnSpPr>
            <a:stCxn id="564" idx="0"/>
            <a:endCxn id="567" idx="5"/>
          </p:cNvCxnSpPr>
          <p:nvPr/>
        </p:nvCxnSpPr>
        <p:spPr>
          <a:xfrm rot="10800000">
            <a:off x="6822800" y="532200"/>
            <a:ext cx="663600" cy="9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g2921339845e_2_733"/>
          <p:cNvCxnSpPr>
            <a:stCxn id="567" idx="2"/>
            <a:endCxn id="563" idx="7"/>
          </p:cNvCxnSpPr>
          <p:nvPr/>
        </p:nvCxnSpPr>
        <p:spPr>
          <a:xfrm flipH="1">
            <a:off x="5760050" y="427750"/>
            <a:ext cx="8169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g2921339845e_2_733"/>
          <p:cNvCxnSpPr>
            <a:stCxn id="563" idx="3"/>
            <a:endCxn id="565" idx="7"/>
          </p:cNvCxnSpPr>
          <p:nvPr/>
        </p:nvCxnSpPr>
        <p:spPr>
          <a:xfrm flipH="1">
            <a:off x="5158227" y="1214619"/>
            <a:ext cx="398100" cy="11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g2921339845e_2_733"/>
          <p:cNvCxnSpPr>
            <a:stCxn id="565" idx="5"/>
            <a:endCxn id="566" idx="1"/>
          </p:cNvCxnSpPr>
          <p:nvPr/>
        </p:nvCxnSpPr>
        <p:spPr>
          <a:xfrm>
            <a:off x="5158323" y="2548144"/>
            <a:ext cx="981600" cy="13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g2921339845e_2_733"/>
          <p:cNvCxnSpPr>
            <a:stCxn id="566" idx="7"/>
            <a:endCxn id="567" idx="4"/>
          </p:cNvCxnSpPr>
          <p:nvPr/>
        </p:nvCxnSpPr>
        <p:spPr>
          <a:xfrm flipH="1" rot="10800000">
            <a:off x="6343648" y="575306"/>
            <a:ext cx="377400" cy="33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g2921339845e_2_733"/>
          <p:cNvCxnSpPr>
            <a:stCxn id="563" idx="5"/>
            <a:endCxn id="568" idx="1"/>
          </p:cNvCxnSpPr>
          <p:nvPr/>
        </p:nvCxnSpPr>
        <p:spPr>
          <a:xfrm>
            <a:off x="5759973" y="1214619"/>
            <a:ext cx="1738800" cy="19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g2921339845e_2_733"/>
          <p:cNvCxnSpPr>
            <a:stCxn id="565" idx="6"/>
            <a:endCxn id="564" idx="3"/>
          </p:cNvCxnSpPr>
          <p:nvPr/>
        </p:nvCxnSpPr>
        <p:spPr>
          <a:xfrm flipH="1" rot="10800000">
            <a:off x="5200500" y="1778075"/>
            <a:ext cx="2184000" cy="6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g2921339845e_2_733"/>
          <p:cNvCxnSpPr>
            <a:stCxn id="566" idx="7"/>
            <a:endCxn id="564" idx="3"/>
          </p:cNvCxnSpPr>
          <p:nvPr/>
        </p:nvCxnSpPr>
        <p:spPr>
          <a:xfrm flipH="1" rot="10800000">
            <a:off x="6343648" y="1778006"/>
            <a:ext cx="1041000" cy="21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g2921339845e_2_733"/>
          <p:cNvCxnSpPr>
            <a:stCxn id="566" idx="0"/>
            <a:endCxn id="563" idx="4"/>
          </p:cNvCxnSpPr>
          <p:nvPr/>
        </p:nvCxnSpPr>
        <p:spPr>
          <a:xfrm rot="10800000">
            <a:off x="5658025" y="1257775"/>
            <a:ext cx="583800" cy="25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g2921339845e_2_733"/>
          <p:cNvCxnSpPr>
            <a:stCxn id="565" idx="6"/>
            <a:endCxn id="567" idx="4"/>
          </p:cNvCxnSpPr>
          <p:nvPr/>
        </p:nvCxnSpPr>
        <p:spPr>
          <a:xfrm flipH="1" rot="10800000">
            <a:off x="5200500" y="575375"/>
            <a:ext cx="1520400" cy="18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g2921339845e_2_733"/>
          <p:cNvCxnSpPr>
            <a:stCxn id="565" idx="6"/>
            <a:endCxn id="568" idx="3"/>
          </p:cNvCxnSpPr>
          <p:nvPr/>
        </p:nvCxnSpPr>
        <p:spPr>
          <a:xfrm>
            <a:off x="5200500" y="2443775"/>
            <a:ext cx="2298300" cy="9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921339845e_2_424"/>
          <p:cNvSpPr txBox="1"/>
          <p:nvPr>
            <p:ph idx="12" type="sldNum"/>
          </p:nvPr>
        </p:nvSpPr>
        <p:spPr>
          <a:xfrm>
            <a:off x="7086601" y="4787900"/>
            <a:ext cx="1828800" cy="16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8" name="Google Shape;588;g2921339845e_2_424"/>
          <p:cNvCxnSpPr/>
          <p:nvPr/>
        </p:nvCxnSpPr>
        <p:spPr>
          <a:xfrm>
            <a:off x="3270302" y="2406273"/>
            <a:ext cx="35766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g2921339845e_2_424"/>
          <p:cNvSpPr/>
          <p:nvPr/>
        </p:nvSpPr>
        <p:spPr>
          <a:xfrm>
            <a:off x="3818550" y="2046050"/>
            <a:ext cx="682800" cy="6666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921339845e_2_424"/>
          <p:cNvSpPr txBox="1"/>
          <p:nvPr/>
        </p:nvSpPr>
        <p:spPr>
          <a:xfrm>
            <a:off x="3834125" y="1765625"/>
            <a:ext cx="4302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H</a:t>
            </a:r>
            <a:endParaRPr sz="5000">
              <a:solidFill>
                <a:schemeClr val="accent6"/>
              </a:solidFill>
            </a:endParaRPr>
          </a:p>
        </p:txBody>
      </p:sp>
      <p:cxnSp>
        <p:nvCxnSpPr>
          <p:cNvPr id="591" name="Google Shape;591;g2921339845e_2_424"/>
          <p:cNvCxnSpPr/>
          <p:nvPr/>
        </p:nvCxnSpPr>
        <p:spPr>
          <a:xfrm>
            <a:off x="3234150" y="3393975"/>
            <a:ext cx="3648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g2921339845e_2_424"/>
          <p:cNvCxnSpPr/>
          <p:nvPr/>
        </p:nvCxnSpPr>
        <p:spPr>
          <a:xfrm>
            <a:off x="2256023" y="2032912"/>
            <a:ext cx="2400" cy="67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g2921339845e_2_424"/>
          <p:cNvCxnSpPr/>
          <p:nvPr/>
        </p:nvCxnSpPr>
        <p:spPr>
          <a:xfrm>
            <a:off x="2942573" y="2035424"/>
            <a:ext cx="112800" cy="37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g2921339845e_2_424"/>
          <p:cNvCxnSpPr/>
          <p:nvPr/>
        </p:nvCxnSpPr>
        <p:spPr>
          <a:xfrm flipH="1" rot="10800000">
            <a:off x="2940225" y="2409587"/>
            <a:ext cx="112800" cy="31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g2921339845e_2_424"/>
          <p:cNvCxnSpPr/>
          <p:nvPr/>
        </p:nvCxnSpPr>
        <p:spPr>
          <a:xfrm>
            <a:off x="2216098" y="3050724"/>
            <a:ext cx="2400" cy="675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g2921339845e_2_424"/>
          <p:cNvCxnSpPr/>
          <p:nvPr/>
        </p:nvCxnSpPr>
        <p:spPr>
          <a:xfrm>
            <a:off x="2902648" y="3053237"/>
            <a:ext cx="112800" cy="374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g2921339845e_2_424"/>
          <p:cNvCxnSpPr/>
          <p:nvPr/>
        </p:nvCxnSpPr>
        <p:spPr>
          <a:xfrm flipH="1" rot="10800000">
            <a:off x="2900300" y="3427399"/>
            <a:ext cx="112800" cy="316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g2921339845e_2_424"/>
          <p:cNvSpPr txBox="1"/>
          <p:nvPr/>
        </p:nvSpPr>
        <p:spPr>
          <a:xfrm>
            <a:off x="2126460" y="1732675"/>
            <a:ext cx="11841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Alice Qat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9" name="Google Shape;599;g2921339845e_2_424"/>
          <p:cNvSpPr txBox="1"/>
          <p:nvPr/>
        </p:nvSpPr>
        <p:spPr>
          <a:xfrm>
            <a:off x="2126450" y="2758281"/>
            <a:ext cx="1184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Bob Qat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00" name="Google Shape;600;g2921339845e_2_424"/>
          <p:cNvCxnSpPr/>
          <p:nvPr/>
        </p:nvCxnSpPr>
        <p:spPr>
          <a:xfrm>
            <a:off x="5912825" y="2426125"/>
            <a:ext cx="0" cy="113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g2921339845e_2_424"/>
          <p:cNvSpPr/>
          <p:nvPr/>
        </p:nvSpPr>
        <p:spPr>
          <a:xfrm>
            <a:off x="5803388" y="3230113"/>
            <a:ext cx="299700" cy="316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921339845e_2_424"/>
          <p:cNvSpPr/>
          <p:nvPr/>
        </p:nvSpPr>
        <p:spPr>
          <a:xfrm>
            <a:off x="5822975" y="2295950"/>
            <a:ext cx="154200" cy="166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g2921339845e_2_424"/>
          <p:cNvCxnSpPr/>
          <p:nvPr/>
        </p:nvCxnSpPr>
        <p:spPr>
          <a:xfrm>
            <a:off x="5053663" y="2016675"/>
            <a:ext cx="0" cy="17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4" name="Google Shape;604;g2921339845e_2_424"/>
          <p:cNvCxnSpPr/>
          <p:nvPr/>
        </p:nvCxnSpPr>
        <p:spPr>
          <a:xfrm>
            <a:off x="6480963" y="2016675"/>
            <a:ext cx="0" cy="17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5" name="Google Shape;605;g2921339845e_2_424"/>
          <p:cNvSpPr txBox="1"/>
          <p:nvPr/>
        </p:nvSpPr>
        <p:spPr>
          <a:xfrm>
            <a:off x="5308575" y="1755475"/>
            <a:ext cx="167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CNOT Gate Cx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6" name="Google Shape;606;g2921339845e_2_424"/>
          <p:cNvSpPr txBox="1"/>
          <p:nvPr/>
        </p:nvSpPr>
        <p:spPr>
          <a:xfrm>
            <a:off x="3464153" y="1343550"/>
            <a:ext cx="14802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Hadamard Gate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07" name="Google Shape;607;g2921339845e_2_424"/>
          <p:cNvCxnSpPr>
            <a:stCxn id="606" idx="1"/>
          </p:cNvCxnSpPr>
          <p:nvPr/>
        </p:nvCxnSpPr>
        <p:spPr>
          <a:xfrm rot="10800000">
            <a:off x="1892453" y="1275450"/>
            <a:ext cx="1571700" cy="303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8" name="Google Shape;608;g2921339845e_2_424"/>
          <p:cNvCxnSpPr/>
          <p:nvPr/>
        </p:nvCxnSpPr>
        <p:spPr>
          <a:xfrm flipH="1">
            <a:off x="5816350" y="1469975"/>
            <a:ext cx="1506000" cy="54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9" name="Google Shape;609;g2921339845e_2_424"/>
          <p:cNvSpPr txBox="1"/>
          <p:nvPr>
            <p:ph idx="1" type="body"/>
          </p:nvPr>
        </p:nvSpPr>
        <p:spPr>
          <a:xfrm>
            <a:off x="7794300" y="863150"/>
            <a:ext cx="1323000" cy="15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1     0   0    0 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0    1    0     0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0    0    0     1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0    0    1     0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921339845e_2_424"/>
          <p:cNvSpPr/>
          <p:nvPr/>
        </p:nvSpPr>
        <p:spPr>
          <a:xfrm rot="10800000">
            <a:off x="8887650" y="925046"/>
            <a:ext cx="45000" cy="1331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921339845e_2_424"/>
          <p:cNvSpPr/>
          <p:nvPr/>
        </p:nvSpPr>
        <p:spPr>
          <a:xfrm rot="-5400000">
            <a:off x="8764500" y="2159225"/>
            <a:ext cx="1653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921339845e_2_424"/>
          <p:cNvSpPr/>
          <p:nvPr/>
        </p:nvSpPr>
        <p:spPr>
          <a:xfrm rot="-5400000">
            <a:off x="8771550" y="764035"/>
            <a:ext cx="1512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921339845e_2_424"/>
          <p:cNvSpPr/>
          <p:nvPr/>
        </p:nvSpPr>
        <p:spPr>
          <a:xfrm>
            <a:off x="7535825" y="836799"/>
            <a:ext cx="45000" cy="1319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2921339845e_2_424"/>
          <p:cNvSpPr/>
          <p:nvPr/>
        </p:nvSpPr>
        <p:spPr>
          <a:xfrm rot="5400000">
            <a:off x="7548863" y="761360"/>
            <a:ext cx="1449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921339845e_2_424"/>
          <p:cNvSpPr/>
          <p:nvPr/>
        </p:nvSpPr>
        <p:spPr>
          <a:xfrm rot="5400000">
            <a:off x="7535825" y="2156277"/>
            <a:ext cx="1710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g2921339845e_2_424"/>
          <p:cNvCxnSpPr/>
          <p:nvPr/>
        </p:nvCxnSpPr>
        <p:spPr>
          <a:xfrm>
            <a:off x="2216098" y="4095737"/>
            <a:ext cx="2400" cy="675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g2921339845e_2_424"/>
          <p:cNvCxnSpPr/>
          <p:nvPr/>
        </p:nvCxnSpPr>
        <p:spPr>
          <a:xfrm>
            <a:off x="2861098" y="4115649"/>
            <a:ext cx="112800" cy="374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g2921339845e_2_424"/>
          <p:cNvCxnSpPr/>
          <p:nvPr/>
        </p:nvCxnSpPr>
        <p:spPr>
          <a:xfrm flipH="1" rot="10800000">
            <a:off x="2858750" y="4489812"/>
            <a:ext cx="112800" cy="316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g2921339845e_2_424"/>
          <p:cNvSpPr txBox="1"/>
          <p:nvPr>
            <p:ph idx="1" type="body"/>
          </p:nvPr>
        </p:nvSpPr>
        <p:spPr>
          <a:xfrm>
            <a:off x="3055375" y="4095725"/>
            <a:ext cx="444600" cy="4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800"/>
              <a:t>=</a:t>
            </a:r>
            <a:endParaRPr b="1" sz="2800"/>
          </a:p>
        </p:txBody>
      </p:sp>
      <p:cxnSp>
        <p:nvCxnSpPr>
          <p:cNvPr id="620" name="Google Shape;620;g2921339845e_2_424"/>
          <p:cNvCxnSpPr/>
          <p:nvPr/>
        </p:nvCxnSpPr>
        <p:spPr>
          <a:xfrm>
            <a:off x="4051723" y="4101287"/>
            <a:ext cx="2400" cy="67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g2921339845e_2_424"/>
          <p:cNvCxnSpPr/>
          <p:nvPr/>
        </p:nvCxnSpPr>
        <p:spPr>
          <a:xfrm>
            <a:off x="5436673" y="4106837"/>
            <a:ext cx="112800" cy="374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g2921339845e_2_424"/>
          <p:cNvCxnSpPr/>
          <p:nvPr/>
        </p:nvCxnSpPr>
        <p:spPr>
          <a:xfrm flipH="1" rot="10800000">
            <a:off x="5434325" y="4480999"/>
            <a:ext cx="112800" cy="316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g2921339845e_2_424"/>
          <p:cNvCxnSpPr/>
          <p:nvPr/>
        </p:nvCxnSpPr>
        <p:spPr>
          <a:xfrm>
            <a:off x="8362748" y="4104512"/>
            <a:ext cx="112800" cy="374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g2921339845e_2_424"/>
          <p:cNvCxnSpPr/>
          <p:nvPr/>
        </p:nvCxnSpPr>
        <p:spPr>
          <a:xfrm flipH="1" rot="10800000">
            <a:off x="8360400" y="4478674"/>
            <a:ext cx="112800" cy="316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g2921339845e_2_424"/>
          <p:cNvCxnSpPr/>
          <p:nvPr/>
        </p:nvCxnSpPr>
        <p:spPr>
          <a:xfrm>
            <a:off x="7046371" y="4121393"/>
            <a:ext cx="2700" cy="69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g2921339845e_2_424"/>
          <p:cNvSpPr txBox="1"/>
          <p:nvPr>
            <p:ph idx="1" type="body"/>
          </p:nvPr>
        </p:nvSpPr>
        <p:spPr>
          <a:xfrm>
            <a:off x="3756750" y="4033371"/>
            <a:ext cx="235200" cy="5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000"/>
              <a:t>1</a:t>
            </a:r>
            <a:endParaRPr b="1" sz="2000"/>
          </a:p>
        </p:txBody>
      </p:sp>
      <p:sp>
        <p:nvSpPr>
          <p:cNvPr id="627" name="Google Shape;627;g2921339845e_2_424"/>
          <p:cNvSpPr/>
          <p:nvPr/>
        </p:nvSpPr>
        <p:spPr>
          <a:xfrm>
            <a:off x="3742054" y="4466485"/>
            <a:ext cx="259500" cy="1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921339845e_2_424"/>
          <p:cNvSpPr txBox="1"/>
          <p:nvPr>
            <p:ph idx="1" type="body"/>
          </p:nvPr>
        </p:nvSpPr>
        <p:spPr>
          <a:xfrm>
            <a:off x="3284213" y="3922714"/>
            <a:ext cx="457200" cy="922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 b="1" sz="6400"/>
          </a:p>
        </p:txBody>
      </p:sp>
      <p:sp>
        <p:nvSpPr>
          <p:cNvPr id="629" name="Google Shape;629;g2921339845e_2_424"/>
          <p:cNvSpPr txBox="1"/>
          <p:nvPr>
            <p:ph idx="1" type="body"/>
          </p:nvPr>
        </p:nvSpPr>
        <p:spPr>
          <a:xfrm>
            <a:off x="3786637" y="4546450"/>
            <a:ext cx="235200" cy="373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000"/>
              <a:t>2</a:t>
            </a:r>
            <a:endParaRPr b="1" sz="2000"/>
          </a:p>
        </p:txBody>
      </p:sp>
      <p:cxnSp>
        <p:nvCxnSpPr>
          <p:cNvPr id="630" name="Google Shape;630;g2921339845e_2_424"/>
          <p:cNvCxnSpPr/>
          <p:nvPr/>
        </p:nvCxnSpPr>
        <p:spPr>
          <a:xfrm>
            <a:off x="3659400" y="4000333"/>
            <a:ext cx="23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g2921339845e_2_424"/>
          <p:cNvSpPr txBox="1"/>
          <p:nvPr>
            <p:ph idx="1" type="body"/>
          </p:nvPr>
        </p:nvSpPr>
        <p:spPr>
          <a:xfrm>
            <a:off x="6816575" y="4000321"/>
            <a:ext cx="235200" cy="5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000"/>
              <a:t>1</a:t>
            </a:r>
            <a:endParaRPr b="1" sz="2000"/>
          </a:p>
        </p:txBody>
      </p:sp>
      <p:sp>
        <p:nvSpPr>
          <p:cNvPr id="632" name="Google Shape;632;g2921339845e_2_424"/>
          <p:cNvSpPr/>
          <p:nvPr/>
        </p:nvSpPr>
        <p:spPr>
          <a:xfrm>
            <a:off x="6801879" y="4433435"/>
            <a:ext cx="259500" cy="19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921339845e_2_424"/>
          <p:cNvSpPr txBox="1"/>
          <p:nvPr>
            <p:ph idx="1" type="body"/>
          </p:nvPr>
        </p:nvSpPr>
        <p:spPr>
          <a:xfrm>
            <a:off x="6359375" y="3830164"/>
            <a:ext cx="457200" cy="922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endParaRPr b="1" sz="6400"/>
          </a:p>
        </p:txBody>
      </p:sp>
      <p:sp>
        <p:nvSpPr>
          <p:cNvPr id="634" name="Google Shape;634;g2921339845e_2_424"/>
          <p:cNvSpPr txBox="1"/>
          <p:nvPr>
            <p:ph idx="1" type="body"/>
          </p:nvPr>
        </p:nvSpPr>
        <p:spPr>
          <a:xfrm>
            <a:off x="6760996" y="4442250"/>
            <a:ext cx="188700" cy="373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000"/>
              <a:t>2</a:t>
            </a:r>
            <a:endParaRPr b="1" sz="2000"/>
          </a:p>
        </p:txBody>
      </p:sp>
      <p:cxnSp>
        <p:nvCxnSpPr>
          <p:cNvPr id="635" name="Google Shape;635;g2921339845e_2_424"/>
          <p:cNvCxnSpPr/>
          <p:nvPr/>
        </p:nvCxnSpPr>
        <p:spPr>
          <a:xfrm>
            <a:off x="6801875" y="3906783"/>
            <a:ext cx="23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g2921339845e_2_424"/>
          <p:cNvSpPr txBox="1"/>
          <p:nvPr>
            <p:ph idx="1" type="body"/>
          </p:nvPr>
        </p:nvSpPr>
        <p:spPr>
          <a:xfrm>
            <a:off x="5706649" y="3863113"/>
            <a:ext cx="493200" cy="9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5900"/>
              <a:t>+</a:t>
            </a:r>
            <a:endParaRPr b="1" sz="5900"/>
          </a:p>
        </p:txBody>
      </p:sp>
      <p:pic>
        <p:nvPicPr>
          <p:cNvPr id="637" name="Google Shape;637;g2921339845e_2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676" y="3062399"/>
            <a:ext cx="339293" cy="31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921339845e_2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561" y="2070800"/>
            <a:ext cx="678000" cy="72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921339845e_2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12" y="3916975"/>
            <a:ext cx="678000" cy="74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2921339845e_2_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6036" y="3033662"/>
            <a:ext cx="678000" cy="72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921339845e_2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486" y="4021800"/>
            <a:ext cx="678000" cy="72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2921339845e_2_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100" y="4039230"/>
            <a:ext cx="1184100" cy="88808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2921339845e_2_424"/>
          <p:cNvSpPr/>
          <p:nvPr/>
        </p:nvSpPr>
        <p:spPr>
          <a:xfrm>
            <a:off x="671325" y="853664"/>
            <a:ext cx="45000" cy="87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44" name="Google Shape;644;g2921339845e_2_424"/>
          <p:cNvSpPr/>
          <p:nvPr/>
        </p:nvSpPr>
        <p:spPr>
          <a:xfrm rot="5400000">
            <a:off x="702375" y="775775"/>
            <a:ext cx="1089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45" name="Google Shape;645;g2921339845e_2_424"/>
          <p:cNvSpPr/>
          <p:nvPr/>
        </p:nvSpPr>
        <p:spPr>
          <a:xfrm rot="5400000">
            <a:off x="699975" y="1700248"/>
            <a:ext cx="1137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46" name="Google Shape;646;g2921339845e_2_424"/>
          <p:cNvSpPr txBox="1"/>
          <p:nvPr>
            <p:ph idx="1" type="body"/>
          </p:nvPr>
        </p:nvSpPr>
        <p:spPr>
          <a:xfrm>
            <a:off x="897325" y="903850"/>
            <a:ext cx="147000" cy="4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/>
              <a:t>1</a:t>
            </a:r>
            <a:endParaRPr b="1"/>
          </a:p>
        </p:txBody>
      </p:sp>
      <p:sp>
        <p:nvSpPr>
          <p:cNvPr id="647" name="Google Shape;647;g2921339845e_2_424"/>
          <p:cNvSpPr/>
          <p:nvPr/>
        </p:nvSpPr>
        <p:spPr>
          <a:xfrm>
            <a:off x="863813" y="1107350"/>
            <a:ext cx="188700" cy="1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2921339845e_2_424"/>
          <p:cNvSpPr txBox="1"/>
          <p:nvPr>
            <p:ph idx="1" type="body"/>
          </p:nvPr>
        </p:nvSpPr>
        <p:spPr>
          <a:xfrm>
            <a:off x="860663" y="1143450"/>
            <a:ext cx="195000" cy="293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r>
              <a:rPr b="1" lang="en-US" sz="1200"/>
              <a:t>2</a:t>
            </a:r>
            <a:endParaRPr b="1" sz="1200"/>
          </a:p>
        </p:txBody>
      </p:sp>
      <p:cxnSp>
        <p:nvCxnSpPr>
          <p:cNvPr id="649" name="Google Shape;649;g2921339845e_2_424"/>
          <p:cNvCxnSpPr/>
          <p:nvPr/>
        </p:nvCxnSpPr>
        <p:spPr>
          <a:xfrm flipH="1" rot="10800000">
            <a:off x="926338" y="1162775"/>
            <a:ext cx="108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g2921339845e_2_424"/>
          <p:cNvCxnSpPr/>
          <p:nvPr/>
        </p:nvCxnSpPr>
        <p:spPr>
          <a:xfrm flipH="1" rot="10800000">
            <a:off x="1250225" y="1639138"/>
            <a:ext cx="108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g2921339845e_2_424"/>
          <p:cNvSpPr txBox="1"/>
          <p:nvPr>
            <p:ph idx="1" type="body"/>
          </p:nvPr>
        </p:nvSpPr>
        <p:spPr>
          <a:xfrm>
            <a:off x="909763" y="1383150"/>
            <a:ext cx="147000" cy="2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/>
              <a:t>1</a:t>
            </a:r>
            <a:endParaRPr b="1"/>
          </a:p>
        </p:txBody>
      </p:sp>
      <p:sp>
        <p:nvSpPr>
          <p:cNvPr id="652" name="Google Shape;652;g2921339845e_2_424"/>
          <p:cNvSpPr/>
          <p:nvPr/>
        </p:nvSpPr>
        <p:spPr>
          <a:xfrm>
            <a:off x="869713" y="1576050"/>
            <a:ext cx="188700" cy="1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2921339845e_2_424"/>
          <p:cNvSpPr txBox="1"/>
          <p:nvPr>
            <p:ph idx="1" type="body"/>
          </p:nvPr>
        </p:nvSpPr>
        <p:spPr>
          <a:xfrm>
            <a:off x="866563" y="1612150"/>
            <a:ext cx="195000" cy="293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r>
              <a:rPr b="1" lang="en-US" sz="1200"/>
              <a:t>2</a:t>
            </a:r>
            <a:endParaRPr b="1" sz="1200"/>
          </a:p>
        </p:txBody>
      </p:sp>
      <p:sp>
        <p:nvSpPr>
          <p:cNvPr id="654" name="Google Shape;654;g2921339845e_2_424"/>
          <p:cNvSpPr txBox="1"/>
          <p:nvPr>
            <p:ph idx="1" type="body"/>
          </p:nvPr>
        </p:nvSpPr>
        <p:spPr>
          <a:xfrm>
            <a:off x="1244687" y="903850"/>
            <a:ext cx="147000" cy="4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/>
              <a:t>1</a:t>
            </a:r>
            <a:endParaRPr b="1"/>
          </a:p>
        </p:txBody>
      </p:sp>
      <p:sp>
        <p:nvSpPr>
          <p:cNvPr id="655" name="Google Shape;655;g2921339845e_2_424"/>
          <p:cNvSpPr/>
          <p:nvPr/>
        </p:nvSpPr>
        <p:spPr>
          <a:xfrm>
            <a:off x="1219900" y="1107350"/>
            <a:ext cx="188700" cy="1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921339845e_2_424"/>
          <p:cNvSpPr txBox="1"/>
          <p:nvPr>
            <p:ph idx="1" type="body"/>
          </p:nvPr>
        </p:nvSpPr>
        <p:spPr>
          <a:xfrm>
            <a:off x="1208725" y="1143450"/>
            <a:ext cx="195000" cy="293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r>
              <a:rPr b="1" lang="en-US" sz="1200"/>
              <a:t>2</a:t>
            </a:r>
            <a:endParaRPr b="1" sz="1200"/>
          </a:p>
        </p:txBody>
      </p:sp>
      <p:sp>
        <p:nvSpPr>
          <p:cNvPr id="657" name="Google Shape;657;g2921339845e_2_424"/>
          <p:cNvSpPr txBox="1"/>
          <p:nvPr>
            <p:ph idx="1" type="body"/>
          </p:nvPr>
        </p:nvSpPr>
        <p:spPr>
          <a:xfrm>
            <a:off x="1200025" y="1361650"/>
            <a:ext cx="177900" cy="2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/>
              <a:t>-1</a:t>
            </a:r>
            <a:endParaRPr b="1"/>
          </a:p>
        </p:txBody>
      </p:sp>
      <p:sp>
        <p:nvSpPr>
          <p:cNvPr id="658" name="Google Shape;658;g2921339845e_2_424"/>
          <p:cNvSpPr/>
          <p:nvPr/>
        </p:nvSpPr>
        <p:spPr>
          <a:xfrm>
            <a:off x="1210025" y="1570800"/>
            <a:ext cx="188700" cy="1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921339845e_2_424"/>
          <p:cNvSpPr txBox="1"/>
          <p:nvPr>
            <p:ph idx="1" type="body"/>
          </p:nvPr>
        </p:nvSpPr>
        <p:spPr>
          <a:xfrm>
            <a:off x="1179463" y="1612150"/>
            <a:ext cx="195000" cy="293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√</a:t>
            </a:r>
            <a:r>
              <a:rPr b="1" lang="en-US" sz="1200"/>
              <a:t>2</a:t>
            </a:r>
            <a:endParaRPr b="1" sz="1200"/>
          </a:p>
        </p:txBody>
      </p:sp>
      <p:cxnSp>
        <p:nvCxnSpPr>
          <p:cNvPr id="660" name="Google Shape;660;g2921339845e_2_424"/>
          <p:cNvCxnSpPr/>
          <p:nvPr/>
        </p:nvCxnSpPr>
        <p:spPr>
          <a:xfrm flipH="1" rot="10800000">
            <a:off x="1277938" y="1162775"/>
            <a:ext cx="108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g2921339845e_2_424"/>
          <p:cNvCxnSpPr/>
          <p:nvPr/>
        </p:nvCxnSpPr>
        <p:spPr>
          <a:xfrm flipH="1" rot="10800000">
            <a:off x="947363" y="1641350"/>
            <a:ext cx="108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2" name="Google Shape;662;g2921339845e_2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676" y="2218011"/>
            <a:ext cx="339293" cy="31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2921339845e_2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212" y="3916984"/>
            <a:ext cx="681046" cy="7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921339845e_2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227" y="4075290"/>
            <a:ext cx="655828" cy="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921339845e_2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993" y="2092407"/>
            <a:ext cx="339293" cy="30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921339845e_2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131" y="3004695"/>
            <a:ext cx="339293" cy="30463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921339845e_2_424"/>
          <p:cNvSpPr/>
          <p:nvPr/>
        </p:nvSpPr>
        <p:spPr>
          <a:xfrm rot="10800000">
            <a:off x="1504050" y="935509"/>
            <a:ext cx="45000" cy="87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8" name="Google Shape;668;g2921339845e_2_424"/>
          <p:cNvSpPr/>
          <p:nvPr/>
        </p:nvSpPr>
        <p:spPr>
          <a:xfrm rot="-5400000">
            <a:off x="1409100" y="1718098"/>
            <a:ext cx="1089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9" name="Google Shape;669;g2921339845e_2_424"/>
          <p:cNvSpPr/>
          <p:nvPr/>
        </p:nvSpPr>
        <p:spPr>
          <a:xfrm rot="-5400000">
            <a:off x="1406700" y="793625"/>
            <a:ext cx="113700" cy="17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0" name="Google Shape;670;g2921339845e_2_424"/>
          <p:cNvSpPr txBox="1"/>
          <p:nvPr/>
        </p:nvSpPr>
        <p:spPr>
          <a:xfrm>
            <a:off x="210249" y="201245"/>
            <a:ext cx="5989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 cuántico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921339845e_2_246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Computadoras reales</a:t>
            </a:r>
            <a:endParaRPr/>
          </a:p>
        </p:txBody>
      </p:sp>
      <p:pic>
        <p:nvPicPr>
          <p:cNvPr id="676" name="Google Shape;676;g2921339845e_2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13" y="546554"/>
            <a:ext cx="2030900" cy="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921339845e_2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4925" y="1271875"/>
            <a:ext cx="2968974" cy="396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921339845e_2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311" y="1408512"/>
            <a:ext cx="1707050" cy="17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921339845e_2_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089" y="295114"/>
            <a:ext cx="2435288" cy="1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921339845e_2_2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024" y="-37524"/>
            <a:ext cx="2721450" cy="114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921339845e_2_2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2087" y="1271876"/>
            <a:ext cx="2030875" cy="134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921339845e_2_2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586" y="4289375"/>
            <a:ext cx="948372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921339845e_2_2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9355" y="3571005"/>
            <a:ext cx="1556683" cy="11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921339845e_2_2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58962" y="2618500"/>
            <a:ext cx="272143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921339845e_2_2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90197" y="3476948"/>
            <a:ext cx="1870175" cy="131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921339845e_2_2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43325" y="3714237"/>
            <a:ext cx="2266950" cy="126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921339845e_2_175"/>
          <p:cNvSpPr txBox="1"/>
          <p:nvPr>
            <p:ph type="title"/>
          </p:nvPr>
        </p:nvSpPr>
        <p:spPr>
          <a:xfrm>
            <a:off x="210311" y="201168"/>
            <a:ext cx="64377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Entornos de Programación</a:t>
            </a:r>
            <a:endParaRPr/>
          </a:p>
        </p:txBody>
      </p:sp>
      <p:pic>
        <p:nvPicPr>
          <p:cNvPr id="692" name="Google Shape;692;g2921339845e_2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00" y="794675"/>
            <a:ext cx="2815975" cy="87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2921339845e_2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150" y="1792325"/>
            <a:ext cx="2437953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921339845e_2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5" y="412996"/>
            <a:ext cx="1968650" cy="9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921339845e_2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1675" y="272525"/>
            <a:ext cx="3293550" cy="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921339845e_2_1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7000" y="1596239"/>
            <a:ext cx="3391450" cy="2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921339845e_2_1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087" y="1668128"/>
            <a:ext cx="1348701" cy="134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921339845e_2_1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072" y="3490475"/>
            <a:ext cx="2504025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921339845e_2_175"/>
          <p:cNvPicPr preferRelativeResize="0"/>
          <p:nvPr/>
        </p:nvPicPr>
        <p:blipFill rotWithShape="1">
          <a:blip r:embed="rId10">
            <a:alphaModFix/>
          </a:blip>
          <a:srcRect b="51270" l="30754" r="49751" t="31543"/>
          <a:stretch/>
        </p:blipFill>
        <p:spPr>
          <a:xfrm>
            <a:off x="2810775" y="3310100"/>
            <a:ext cx="3293552" cy="174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2920c9d299c_0_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94600"/>
            <a:ext cx="7761850" cy="434592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920c9d299c_0_600"/>
          <p:cNvSpPr txBox="1"/>
          <p:nvPr/>
        </p:nvSpPr>
        <p:spPr>
          <a:xfrm>
            <a:off x="279625" y="4596925"/>
            <a:ext cx="672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 u="sng">
                <a:solidFill>
                  <a:schemeClr val="dk1"/>
                </a:solidFill>
              </a:rPr>
              <a:t>From: https://www.youtube.com/watch?v=S_F8ouc5gWc</a:t>
            </a:r>
            <a:endParaRPr i="1" sz="10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921339845e_2_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921339845e_2_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g2921339845e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921339845e_2_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Gracias por su atención</a:t>
            </a:r>
            <a:endParaRPr/>
          </a:p>
        </p:txBody>
      </p:sp>
      <p:sp>
        <p:nvSpPr>
          <p:cNvPr id="720" name="Google Shape;720;g2921339845e_2_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27" name="Google Shape;327;g2921339845e_2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921339845e_2_101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" name="Google Shape;329;g2921339845e_2_101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Computación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30" name="Google Shape;330;g2921339845e_2_101"/>
          <p:cNvSpPr/>
          <p:nvPr/>
        </p:nvSpPr>
        <p:spPr>
          <a:xfrm>
            <a:off x="3385075" y="1487900"/>
            <a:ext cx="2656200" cy="2540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21339845e_2_101"/>
          <p:cNvSpPr/>
          <p:nvPr/>
        </p:nvSpPr>
        <p:spPr>
          <a:xfrm>
            <a:off x="1867325" y="231000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921339845e_2_101"/>
          <p:cNvSpPr/>
          <p:nvPr/>
        </p:nvSpPr>
        <p:spPr>
          <a:xfrm>
            <a:off x="6119775" y="236625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921339845e_2_101"/>
          <p:cNvSpPr txBox="1"/>
          <p:nvPr/>
        </p:nvSpPr>
        <p:spPr>
          <a:xfrm>
            <a:off x="750125" y="22924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0s y 1s</a:t>
            </a:r>
            <a:endParaRPr/>
          </a:p>
        </p:txBody>
      </p:sp>
      <p:sp>
        <p:nvSpPr>
          <p:cNvPr id="334" name="Google Shape;334;g2921339845e_2_101"/>
          <p:cNvSpPr txBox="1"/>
          <p:nvPr/>
        </p:nvSpPr>
        <p:spPr>
          <a:xfrm>
            <a:off x="7495725" y="23662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0s y 1s</a:t>
            </a:r>
            <a:endParaRPr/>
          </a:p>
        </p:txBody>
      </p:sp>
      <p:pic>
        <p:nvPicPr>
          <p:cNvPr id="335" name="Google Shape;335;g2921339845e_2_101"/>
          <p:cNvPicPr preferRelativeResize="0"/>
          <p:nvPr/>
        </p:nvPicPr>
        <p:blipFill rotWithShape="1">
          <a:blip r:embed="rId4">
            <a:alphaModFix/>
          </a:blip>
          <a:srcRect b="0" l="0" r="66652" t="0"/>
          <a:stretch/>
        </p:blipFill>
        <p:spPr>
          <a:xfrm>
            <a:off x="4193025" y="1793950"/>
            <a:ext cx="1180500" cy="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921339845e_2_101"/>
          <p:cNvPicPr preferRelativeResize="0"/>
          <p:nvPr/>
        </p:nvPicPr>
        <p:blipFill rotWithShape="1">
          <a:blip r:embed="rId4">
            <a:alphaModFix/>
          </a:blip>
          <a:srcRect b="0" l="36742" r="32590" t="0"/>
          <a:stretch/>
        </p:blipFill>
        <p:spPr>
          <a:xfrm>
            <a:off x="4240475" y="2552400"/>
            <a:ext cx="1085601" cy="5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921339845e_2_101"/>
          <p:cNvPicPr preferRelativeResize="0"/>
          <p:nvPr/>
        </p:nvPicPr>
        <p:blipFill rotWithShape="1">
          <a:blip r:embed="rId4">
            <a:alphaModFix/>
          </a:blip>
          <a:srcRect b="0" l="71144" r="0" t="0"/>
          <a:stretch/>
        </p:blipFill>
        <p:spPr>
          <a:xfrm>
            <a:off x="4202438" y="3310850"/>
            <a:ext cx="1021475" cy="5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42" name="Google Shape;342;g2921339845e_2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921339845e_2_89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4" name="Google Shape;344;g2921339845e_2_89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Computación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45" name="Google Shape;345;g2921339845e_2_89"/>
          <p:cNvSpPr/>
          <p:nvPr/>
        </p:nvSpPr>
        <p:spPr>
          <a:xfrm>
            <a:off x="3385075" y="1487900"/>
            <a:ext cx="2656200" cy="2540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921339845e_2_89"/>
          <p:cNvSpPr/>
          <p:nvPr/>
        </p:nvSpPr>
        <p:spPr>
          <a:xfrm>
            <a:off x="1867325" y="231000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921339845e_2_89"/>
          <p:cNvSpPr/>
          <p:nvPr/>
        </p:nvSpPr>
        <p:spPr>
          <a:xfrm>
            <a:off x="6119775" y="236625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921339845e_2_89"/>
          <p:cNvSpPr txBox="1"/>
          <p:nvPr/>
        </p:nvSpPr>
        <p:spPr>
          <a:xfrm>
            <a:off x="750125" y="22924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0s y 1s</a:t>
            </a:r>
            <a:endParaRPr/>
          </a:p>
        </p:txBody>
      </p:sp>
      <p:sp>
        <p:nvSpPr>
          <p:cNvPr id="349" name="Google Shape;349;g2921339845e_2_89"/>
          <p:cNvSpPr txBox="1"/>
          <p:nvPr/>
        </p:nvSpPr>
        <p:spPr>
          <a:xfrm>
            <a:off x="7495725" y="23662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0s y 1s</a:t>
            </a:r>
            <a:endParaRPr/>
          </a:p>
        </p:txBody>
      </p:sp>
      <p:sp>
        <p:nvSpPr>
          <p:cNvPr id="350" name="Google Shape;350;g2921339845e_2_89"/>
          <p:cNvSpPr txBox="1"/>
          <p:nvPr/>
        </p:nvSpPr>
        <p:spPr>
          <a:xfrm>
            <a:off x="3571913" y="2102750"/>
            <a:ext cx="2247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Set de instrucciones</a:t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55" name="Google Shape;355;g2921339845e_2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921339845e_2_116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7" name="Google Shape;357;g2921339845e_2_116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Computación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58" name="Google Shape;358;g2921339845e_2_116"/>
          <p:cNvSpPr/>
          <p:nvPr/>
        </p:nvSpPr>
        <p:spPr>
          <a:xfrm>
            <a:off x="3385075" y="1487900"/>
            <a:ext cx="2656200" cy="2540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921339845e_2_116"/>
          <p:cNvSpPr/>
          <p:nvPr/>
        </p:nvSpPr>
        <p:spPr>
          <a:xfrm>
            <a:off x="1867325" y="231000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921339845e_2_116"/>
          <p:cNvSpPr/>
          <p:nvPr/>
        </p:nvSpPr>
        <p:spPr>
          <a:xfrm>
            <a:off x="6119775" y="236625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921339845e_2_116"/>
          <p:cNvSpPr txBox="1"/>
          <p:nvPr/>
        </p:nvSpPr>
        <p:spPr>
          <a:xfrm>
            <a:off x="750125" y="22924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921339845e_2_116"/>
          <p:cNvSpPr txBox="1"/>
          <p:nvPr/>
        </p:nvSpPr>
        <p:spPr>
          <a:xfrm>
            <a:off x="7495725" y="23662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float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double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char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921339845e_2_116"/>
          <p:cNvSpPr txBox="1"/>
          <p:nvPr/>
        </p:nvSpPr>
        <p:spPr>
          <a:xfrm>
            <a:off x="3571913" y="2102750"/>
            <a:ext cx="22479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For 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if-else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while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68" name="Google Shape;368;g2921339845e_2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921339845e_2_128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g2921339845e_2_128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Computación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71" name="Google Shape;371;g2921339845e_2_128"/>
          <p:cNvSpPr/>
          <p:nvPr/>
        </p:nvSpPr>
        <p:spPr>
          <a:xfrm>
            <a:off x="3385075" y="1487900"/>
            <a:ext cx="2656200" cy="2540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921339845e_2_128"/>
          <p:cNvSpPr/>
          <p:nvPr/>
        </p:nvSpPr>
        <p:spPr>
          <a:xfrm>
            <a:off x="1867325" y="231000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921339845e_2_128"/>
          <p:cNvSpPr/>
          <p:nvPr/>
        </p:nvSpPr>
        <p:spPr>
          <a:xfrm>
            <a:off x="6119775" y="236625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921339845e_2_128"/>
          <p:cNvSpPr txBox="1"/>
          <p:nvPr/>
        </p:nvSpPr>
        <p:spPr>
          <a:xfrm>
            <a:off x="750125" y="22924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75" name="Google Shape;375;g2921339845e_2_128"/>
          <p:cNvSpPr txBox="1"/>
          <p:nvPr/>
        </p:nvSpPr>
        <p:spPr>
          <a:xfrm>
            <a:off x="7495725" y="23662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tomas de decisiones</a:t>
            </a:r>
            <a:endParaRPr/>
          </a:p>
        </p:txBody>
      </p:sp>
      <p:sp>
        <p:nvSpPr>
          <p:cNvPr id="376" name="Google Shape;376;g2921339845e_2_128"/>
          <p:cNvSpPr txBox="1"/>
          <p:nvPr/>
        </p:nvSpPr>
        <p:spPr>
          <a:xfrm>
            <a:off x="3498125" y="1593300"/>
            <a:ext cx="25431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AI</a:t>
            </a:r>
            <a:br>
              <a:rPr lang="en-US" sz="2500">
                <a:solidFill>
                  <a:schemeClr val="accent4"/>
                </a:solidFill>
              </a:rPr>
            </a:br>
            <a:r>
              <a:rPr lang="en-US" sz="2500">
                <a:solidFill>
                  <a:schemeClr val="accent4"/>
                </a:solidFill>
              </a:rPr>
              <a:t>Web</a:t>
            </a:r>
            <a:br>
              <a:rPr lang="en-US" sz="2500">
                <a:solidFill>
                  <a:schemeClr val="accent4"/>
                </a:solidFill>
              </a:rPr>
            </a:br>
            <a:r>
              <a:rPr lang="en-US" sz="2500">
                <a:solidFill>
                  <a:schemeClr val="accent4"/>
                </a:solidFill>
              </a:rPr>
              <a:t>Moviles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HPC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Ciberseguridad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etc</a:t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81" name="Google Shape;381;g2921339845e_2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921339845e_2_140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g2921339845e_2_140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Computación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84" name="Google Shape;384;g2921339845e_2_140"/>
          <p:cNvSpPr/>
          <p:nvPr/>
        </p:nvSpPr>
        <p:spPr>
          <a:xfrm>
            <a:off x="3385075" y="1487900"/>
            <a:ext cx="2656200" cy="2540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921339845e_2_140"/>
          <p:cNvSpPr/>
          <p:nvPr/>
        </p:nvSpPr>
        <p:spPr>
          <a:xfrm>
            <a:off x="1867325" y="231000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921339845e_2_140"/>
          <p:cNvSpPr/>
          <p:nvPr/>
        </p:nvSpPr>
        <p:spPr>
          <a:xfrm>
            <a:off x="6119775" y="2366250"/>
            <a:ext cx="1370100" cy="41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161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21339845e_2_140"/>
          <p:cNvSpPr txBox="1"/>
          <p:nvPr/>
        </p:nvSpPr>
        <p:spPr>
          <a:xfrm>
            <a:off x="750125" y="22924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Problema</a:t>
            </a:r>
            <a:endParaRPr/>
          </a:p>
        </p:txBody>
      </p:sp>
      <p:sp>
        <p:nvSpPr>
          <p:cNvPr id="388" name="Google Shape;388;g2921339845e_2_140"/>
          <p:cNvSpPr txBox="1"/>
          <p:nvPr/>
        </p:nvSpPr>
        <p:spPr>
          <a:xfrm>
            <a:off x="7495725" y="2366250"/>
            <a:ext cx="1180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Tomas de decisiones</a:t>
            </a:r>
            <a:endParaRPr/>
          </a:p>
        </p:txBody>
      </p:sp>
      <p:sp>
        <p:nvSpPr>
          <p:cNvPr id="389" name="Google Shape;389;g2921339845e_2_140"/>
          <p:cNvSpPr txBox="1"/>
          <p:nvPr/>
        </p:nvSpPr>
        <p:spPr>
          <a:xfrm>
            <a:off x="3915850" y="1614375"/>
            <a:ext cx="17574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Minimizar perdidas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o</a:t>
            </a:r>
            <a:endParaRPr sz="2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4"/>
                </a:solidFill>
              </a:rPr>
              <a:t>Maximizar Ganacias</a:t>
            </a:r>
            <a:endParaRPr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nk&#10;&#10;Description automatically generated" id="394" name="Google Shape;394;g2921339845e_2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18360"/>
            <a:ext cx="4589642" cy="306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921339845e_2_156"/>
          <p:cNvSpPr txBox="1"/>
          <p:nvPr/>
        </p:nvSpPr>
        <p:spPr>
          <a:xfrm>
            <a:off x="210240" y="201240"/>
            <a:ext cx="414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g2921339845e_2_156"/>
          <p:cNvSpPr txBox="1"/>
          <p:nvPr/>
        </p:nvSpPr>
        <p:spPr>
          <a:xfrm>
            <a:off x="210240" y="201240"/>
            <a:ext cx="6437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Complejidad </a:t>
            </a:r>
            <a:r>
              <a:rPr lang="en-US" sz="28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Computacional</a:t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97" name="Google Shape;397;g2921339845e_2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7940"/>
            <a:ext cx="3824881" cy="383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921339845e_2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050" y="835601"/>
            <a:ext cx="4061974" cy="4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20c9d299c_0_273"/>
          <p:cNvSpPr txBox="1"/>
          <p:nvPr/>
        </p:nvSpPr>
        <p:spPr>
          <a:xfrm>
            <a:off x="3819689" y="2644228"/>
            <a:ext cx="251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Cuántica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404" name="Google Shape;404;g2920c9d299c_0_273"/>
          <p:cNvSpPr txBox="1"/>
          <p:nvPr/>
        </p:nvSpPr>
        <p:spPr>
          <a:xfrm>
            <a:off x="2775731" y="1676266"/>
            <a:ext cx="35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Analogía</a:t>
            </a:r>
            <a:endParaRPr sz="3100">
              <a:solidFill>
                <a:schemeClr val="lt2"/>
              </a:solidFill>
            </a:endParaRPr>
          </a:p>
        </p:txBody>
      </p:sp>
      <p:sp>
        <p:nvSpPr>
          <p:cNvPr id="405" name="Google Shape;405;g2920c9d299c_0_273"/>
          <p:cNvSpPr/>
          <p:nvPr/>
        </p:nvSpPr>
        <p:spPr>
          <a:xfrm>
            <a:off x="2446785" y="4791219"/>
            <a:ext cx="328949" cy="244362"/>
          </a:xfrm>
          <a:custGeom>
            <a:rect b="b" l="l" r="r" t="t"/>
            <a:pathLst>
              <a:path extrusionOk="0" h="488724" w="657898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g2920c9d299c_0_273"/>
          <p:cNvSpPr/>
          <p:nvPr/>
        </p:nvSpPr>
        <p:spPr>
          <a:xfrm>
            <a:off x="2106242" y="4777245"/>
            <a:ext cx="272310" cy="272310"/>
          </a:xfrm>
          <a:custGeom>
            <a:rect b="b" l="l" r="r" t="t"/>
            <a:pathLst>
              <a:path extrusionOk="0" h="544620" w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g2920c9d299c_0_273"/>
          <p:cNvSpPr/>
          <p:nvPr/>
        </p:nvSpPr>
        <p:spPr>
          <a:xfrm>
            <a:off x="724684" y="4895260"/>
            <a:ext cx="437016" cy="248240"/>
          </a:xfrm>
          <a:custGeom>
            <a:rect b="b" l="l" r="r" t="t"/>
            <a:pathLst>
              <a:path extrusionOk="0" h="496481" w="874032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g2920c9d299c_0_273"/>
          <p:cNvSpPr/>
          <p:nvPr/>
        </p:nvSpPr>
        <p:spPr>
          <a:xfrm>
            <a:off x="6107361" y="4835575"/>
            <a:ext cx="604041" cy="175041"/>
          </a:xfrm>
          <a:custGeom>
            <a:rect b="b" l="l" r="r" t="t"/>
            <a:pathLst>
              <a:path extrusionOk="0" h="350082" w="1208081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g2920c9d299c_0_273"/>
          <p:cNvSpPr/>
          <p:nvPr/>
        </p:nvSpPr>
        <p:spPr>
          <a:xfrm>
            <a:off x="3713994" y="4817646"/>
            <a:ext cx="517039" cy="206998"/>
          </a:xfrm>
          <a:custGeom>
            <a:rect b="b" l="l" r="r" t="t"/>
            <a:pathLst>
              <a:path extrusionOk="0" h="413996" w="1034077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g2920c9d299c_0_273"/>
          <p:cNvSpPr/>
          <p:nvPr/>
        </p:nvSpPr>
        <p:spPr>
          <a:xfrm>
            <a:off x="6783323" y="4823262"/>
            <a:ext cx="488751" cy="180294"/>
          </a:xfrm>
          <a:custGeom>
            <a:rect b="b" l="l" r="r" t="t"/>
            <a:pathLst>
              <a:path extrusionOk="0" h="360589" w="977501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g2920c9d299c_0_273"/>
          <p:cNvSpPr/>
          <p:nvPr/>
        </p:nvSpPr>
        <p:spPr>
          <a:xfrm>
            <a:off x="3022762" y="4750505"/>
            <a:ext cx="610270" cy="265252"/>
          </a:xfrm>
          <a:custGeom>
            <a:rect b="b" l="l" r="r" t="t"/>
            <a:pathLst>
              <a:path extrusionOk="0" h="530504" w="1220540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1209" l="0" r="-2129" t="0"/>
            </a:stretch>
          </a:blipFill>
          <a:ln>
            <a:noFill/>
          </a:ln>
        </p:spPr>
      </p:sp>
      <p:sp>
        <p:nvSpPr>
          <p:cNvPr id="412" name="Google Shape;412;g2920c9d299c_0_273"/>
          <p:cNvSpPr/>
          <p:nvPr/>
        </p:nvSpPr>
        <p:spPr>
          <a:xfrm>
            <a:off x="1789363" y="4791219"/>
            <a:ext cx="234708" cy="263754"/>
          </a:xfrm>
          <a:custGeom>
            <a:rect b="b" l="l" r="r" t="t"/>
            <a:pathLst>
              <a:path extrusionOk="0" h="527507" w="46941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g2920c9d299c_0_273"/>
          <p:cNvSpPr/>
          <p:nvPr/>
        </p:nvSpPr>
        <p:spPr>
          <a:xfrm>
            <a:off x="1203767" y="4828778"/>
            <a:ext cx="317373" cy="278025"/>
          </a:xfrm>
          <a:custGeom>
            <a:rect b="b" l="l" r="r" t="t"/>
            <a:pathLst>
              <a:path extrusionOk="0" h="556051" w="634746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g2920c9d299c_0_273"/>
          <p:cNvSpPr/>
          <p:nvPr/>
        </p:nvSpPr>
        <p:spPr>
          <a:xfrm>
            <a:off x="214375" y="4809761"/>
            <a:ext cx="299976" cy="294576"/>
          </a:xfrm>
          <a:custGeom>
            <a:rect b="b" l="l" r="r" t="t"/>
            <a:pathLst>
              <a:path extrusionOk="0" h="589152" w="599951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g2920c9d299c_0_273"/>
          <p:cNvSpPr/>
          <p:nvPr/>
        </p:nvSpPr>
        <p:spPr>
          <a:xfrm>
            <a:off x="4607271" y="4847016"/>
            <a:ext cx="732792" cy="188565"/>
          </a:xfrm>
          <a:custGeom>
            <a:rect b="b" l="l" r="r" t="t"/>
            <a:pathLst>
              <a:path extrusionOk="0" h="377130" w="1465583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g2920c9d299c_0_273"/>
          <p:cNvSpPr/>
          <p:nvPr/>
        </p:nvSpPr>
        <p:spPr>
          <a:xfrm>
            <a:off x="5587713" y="4864544"/>
            <a:ext cx="252949" cy="247679"/>
          </a:xfrm>
          <a:custGeom>
            <a:rect b="b" l="l" r="r" t="t"/>
            <a:pathLst>
              <a:path extrusionOk="0" h="495357" w="50589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g2920c9d299c_0_273"/>
          <p:cNvSpPr/>
          <p:nvPr/>
        </p:nvSpPr>
        <p:spPr>
          <a:xfrm>
            <a:off x="1563206" y="4791219"/>
            <a:ext cx="166462" cy="284650"/>
          </a:xfrm>
          <a:custGeom>
            <a:rect b="b" l="l" r="r" t="t"/>
            <a:pathLst>
              <a:path extrusionOk="0" h="569300" w="332924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g2920c9d299c_0_273"/>
          <p:cNvSpPr/>
          <p:nvPr/>
        </p:nvSpPr>
        <p:spPr>
          <a:xfrm>
            <a:off x="2844799" y="4809762"/>
            <a:ext cx="233856" cy="233856"/>
          </a:xfrm>
          <a:custGeom>
            <a:rect b="b" l="l" r="r" t="t"/>
            <a:pathLst>
              <a:path extrusionOk="0" h="467712" w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g2920c9d299c_0_273"/>
          <p:cNvSpPr/>
          <p:nvPr/>
        </p:nvSpPr>
        <p:spPr>
          <a:xfrm>
            <a:off x="7343999" y="4821239"/>
            <a:ext cx="434910" cy="123755"/>
          </a:xfrm>
          <a:custGeom>
            <a:rect b="b" l="l" r="r" t="t"/>
            <a:pathLst>
              <a:path extrusionOk="0" h="247510" w="86982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g2920c9d299c_0_273"/>
          <p:cNvSpPr txBox="1"/>
          <p:nvPr/>
        </p:nvSpPr>
        <p:spPr>
          <a:xfrm>
            <a:off x="2844800" y="3571975"/>
            <a:ext cx="867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Código: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g2920c9d299c_0_273"/>
          <p:cNvSpPr/>
          <p:nvPr/>
        </p:nvSpPr>
        <p:spPr>
          <a:xfrm>
            <a:off x="3711825" y="3523850"/>
            <a:ext cx="1486200" cy="4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920c9d299c_0_273"/>
          <p:cNvSpPr txBox="1"/>
          <p:nvPr/>
        </p:nvSpPr>
        <p:spPr>
          <a:xfrm>
            <a:off x="3819700" y="3523850"/>
            <a:ext cx="1378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AX-213-AW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4589FF"/>
      </a:hlink>
      <a:folHlink>
        <a:srgbClr val="A6C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4589FF"/>
      </a:hlink>
      <a:folHlink>
        <a:srgbClr val="A6C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4589FF"/>
      </a:hlink>
      <a:folHlink>
        <a:srgbClr val="A6C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2022-04-17T15:58:12Z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(16:9)</vt:lpwstr>
  </property>
  <property fmtid="{D5CDD505-2E9C-101B-9397-08002B2CF9AE}" pid="4" name="Slides">
    <vt:i4>15</vt:i4>
  </property>
</Properties>
</file>